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sldIdLst>
    <p:sldId id="363" r:id="rId5"/>
    <p:sldId id="257" r:id="rId6"/>
    <p:sldId id="258" r:id="rId7"/>
    <p:sldId id="259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0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A8D"/>
    <a:srgbClr val="E53F60"/>
    <a:srgbClr val="1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E7F3A-DE46-A542-8D0E-5DC311A5BD4F}" v="31" dt="2024-02-15T10:13:36.4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95872"/>
  </p:normalViewPr>
  <p:slideViewPr>
    <p:cSldViewPr snapToGrid="0">
      <p:cViewPr>
        <p:scale>
          <a:sx n="120" d="100"/>
          <a:sy n="120" d="100"/>
        </p:scale>
        <p:origin x="288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iam van der Meiden" userId="7d47016d-e1d4-4103-8c44-4186af72fb29" providerId="ADAL" clId="{176E7F3A-DE46-A542-8D0E-5DC311A5BD4F}"/>
    <pc:docChg chg="custSel modSld">
      <pc:chgData name="Miriam van der Meiden" userId="7d47016d-e1d4-4103-8c44-4186af72fb29" providerId="ADAL" clId="{176E7F3A-DE46-A542-8D0E-5DC311A5BD4F}" dt="2024-02-15T10:13:36.440" v="64"/>
      <pc:docMkLst>
        <pc:docMk/>
      </pc:docMkLst>
      <pc:sldChg chg="modSp mod">
        <pc:chgData name="Miriam van der Meiden" userId="7d47016d-e1d4-4103-8c44-4186af72fb29" providerId="ADAL" clId="{176E7F3A-DE46-A542-8D0E-5DC311A5BD4F}" dt="2024-02-15T10:09:51.502" v="36"/>
        <pc:sldMkLst>
          <pc:docMk/>
          <pc:sldMk cId="2406761605" sldId="257"/>
        </pc:sldMkLst>
        <pc:graphicFrameChg chg="mod modGraphic">
          <ac:chgData name="Miriam van der Meiden" userId="7d47016d-e1d4-4103-8c44-4186af72fb29" providerId="ADAL" clId="{176E7F3A-DE46-A542-8D0E-5DC311A5BD4F}" dt="2024-02-15T10:09:51.502" v="36"/>
          <ac:graphicFrameMkLst>
            <pc:docMk/>
            <pc:sldMk cId="2406761605" sldId="257"/>
            <ac:graphicFrameMk id="8" creationId="{587B3F5B-DF3F-6C3E-241D-2A7829D74A28}"/>
          </ac:graphicFrameMkLst>
        </pc:graphicFrameChg>
      </pc:sldChg>
      <pc:sldChg chg="addSp delSp modSp mod delAnim">
        <pc:chgData name="Miriam van der Meiden" userId="7d47016d-e1d4-4103-8c44-4186af72fb29" providerId="ADAL" clId="{176E7F3A-DE46-A542-8D0E-5DC311A5BD4F}" dt="2024-02-15T10:13:36.440" v="64"/>
        <pc:sldMkLst>
          <pc:docMk/>
          <pc:sldMk cId="130190606" sldId="258"/>
        </pc:sldMkLst>
        <pc:spChg chg="add mod">
          <ac:chgData name="Miriam van der Meiden" userId="7d47016d-e1d4-4103-8c44-4186af72fb29" providerId="ADAL" clId="{176E7F3A-DE46-A542-8D0E-5DC311A5BD4F}" dt="2024-02-15T10:13:36.440" v="64"/>
          <ac:spMkLst>
            <pc:docMk/>
            <pc:sldMk cId="130190606" sldId="258"/>
            <ac:spMk id="3" creationId="{13050B78-CFD2-C5C9-ADB9-D79770364605}"/>
          </ac:spMkLst>
        </pc:spChg>
        <pc:spChg chg="del">
          <ac:chgData name="Miriam van der Meiden" userId="7d47016d-e1d4-4103-8c44-4186af72fb29" providerId="ADAL" clId="{176E7F3A-DE46-A542-8D0E-5DC311A5BD4F}" dt="2024-02-15T10:03:30.171" v="0" actId="478"/>
          <ac:spMkLst>
            <pc:docMk/>
            <pc:sldMk cId="130190606" sldId="258"/>
            <ac:spMk id="5" creationId="{FB09537F-9342-56CA-00AD-91F2439B720B}"/>
          </ac:spMkLst>
        </pc:spChg>
        <pc:spChg chg="del">
          <ac:chgData name="Miriam van der Meiden" userId="7d47016d-e1d4-4103-8c44-4186af72fb29" providerId="ADAL" clId="{176E7F3A-DE46-A542-8D0E-5DC311A5BD4F}" dt="2024-02-15T10:03:33.547" v="1" actId="478"/>
          <ac:spMkLst>
            <pc:docMk/>
            <pc:sldMk cId="130190606" sldId="258"/>
            <ac:spMk id="6" creationId="{26278976-26E9-0C82-2EDF-C309B51A058C}"/>
          </ac:spMkLst>
        </pc:spChg>
        <pc:spChg chg="del">
          <ac:chgData name="Miriam van der Meiden" userId="7d47016d-e1d4-4103-8c44-4186af72fb29" providerId="ADAL" clId="{176E7F3A-DE46-A542-8D0E-5DC311A5BD4F}" dt="2024-02-15T10:13:35.648" v="63" actId="478"/>
          <ac:spMkLst>
            <pc:docMk/>
            <pc:sldMk cId="130190606" sldId="258"/>
            <ac:spMk id="10" creationId="{4E588CAB-83C2-C486-B964-280CF3B6A4FA}"/>
          </ac:spMkLst>
        </pc:spChg>
      </pc:sldChg>
      <pc:sldChg chg="addSp delSp modSp mod">
        <pc:chgData name="Miriam van der Meiden" userId="7d47016d-e1d4-4103-8c44-4186af72fb29" providerId="ADAL" clId="{176E7F3A-DE46-A542-8D0E-5DC311A5BD4F}" dt="2024-02-15T10:13:33.065" v="62"/>
        <pc:sldMkLst>
          <pc:docMk/>
          <pc:sldMk cId="1670670396" sldId="259"/>
        </pc:sldMkLst>
        <pc:spChg chg="add mod">
          <ac:chgData name="Miriam van der Meiden" userId="7d47016d-e1d4-4103-8c44-4186af72fb29" providerId="ADAL" clId="{176E7F3A-DE46-A542-8D0E-5DC311A5BD4F}" dt="2024-02-15T10:13:33.065" v="62"/>
          <ac:spMkLst>
            <pc:docMk/>
            <pc:sldMk cId="1670670396" sldId="259"/>
            <ac:spMk id="3" creationId="{39F49BCF-1847-A787-1303-1558BEDCB4CA}"/>
          </ac:spMkLst>
        </pc:spChg>
        <pc:spChg chg="del">
          <ac:chgData name="Miriam van der Meiden" userId="7d47016d-e1d4-4103-8c44-4186af72fb29" providerId="ADAL" clId="{176E7F3A-DE46-A542-8D0E-5DC311A5BD4F}" dt="2024-02-15T10:13:32.346" v="61" actId="478"/>
          <ac:spMkLst>
            <pc:docMk/>
            <pc:sldMk cId="1670670396" sldId="259"/>
            <ac:spMk id="5" creationId="{7D171100-2C93-B7C6-A33A-B51CB7F2D935}"/>
          </ac:spMkLst>
        </pc:spChg>
      </pc:sldChg>
      <pc:sldChg chg="addSp delSp modSp mod">
        <pc:chgData name="Miriam van der Meiden" userId="7d47016d-e1d4-4103-8c44-4186af72fb29" providerId="ADAL" clId="{176E7F3A-DE46-A542-8D0E-5DC311A5BD4F}" dt="2024-02-15T10:13:25.318" v="58"/>
        <pc:sldMkLst>
          <pc:docMk/>
          <pc:sldMk cId="1384107963" sldId="261"/>
        </pc:sldMkLst>
        <pc:spChg chg="del">
          <ac:chgData name="Miriam van der Meiden" userId="7d47016d-e1d4-4103-8c44-4186af72fb29" providerId="ADAL" clId="{176E7F3A-DE46-A542-8D0E-5DC311A5BD4F}" dt="2024-02-15T10:13:24.510" v="57" actId="478"/>
          <ac:spMkLst>
            <pc:docMk/>
            <pc:sldMk cId="1384107963" sldId="261"/>
            <ac:spMk id="3" creationId="{DC189FEA-C4A6-6319-6613-BE4C3DE5B25D}"/>
          </ac:spMkLst>
        </pc:spChg>
        <pc:spChg chg="add mod">
          <ac:chgData name="Miriam van der Meiden" userId="7d47016d-e1d4-4103-8c44-4186af72fb29" providerId="ADAL" clId="{176E7F3A-DE46-A542-8D0E-5DC311A5BD4F}" dt="2024-02-15T10:13:25.318" v="58"/>
          <ac:spMkLst>
            <pc:docMk/>
            <pc:sldMk cId="1384107963" sldId="261"/>
            <ac:spMk id="4" creationId="{BB3940B3-C85B-61EB-98C8-0ECBD603E1DB}"/>
          </ac:spMkLst>
        </pc:spChg>
      </pc:sldChg>
      <pc:sldChg chg="modSp mod">
        <pc:chgData name="Miriam van der Meiden" userId="7d47016d-e1d4-4103-8c44-4186af72fb29" providerId="ADAL" clId="{176E7F3A-DE46-A542-8D0E-5DC311A5BD4F}" dt="2024-02-15T10:13:09.260" v="56" actId="20577"/>
        <pc:sldMkLst>
          <pc:docMk/>
          <pc:sldMk cId="4288885541" sldId="271"/>
        </pc:sldMkLst>
        <pc:spChg chg="mod">
          <ac:chgData name="Miriam van der Meiden" userId="7d47016d-e1d4-4103-8c44-4186af72fb29" providerId="ADAL" clId="{176E7F3A-DE46-A542-8D0E-5DC311A5BD4F}" dt="2024-02-15T10:13:09.260" v="56" actId="20577"/>
          <ac:spMkLst>
            <pc:docMk/>
            <pc:sldMk cId="4288885541" sldId="271"/>
            <ac:spMk id="2" creationId="{E8C95DDF-494D-6FEA-735C-BF7DBADA64C6}"/>
          </ac:spMkLst>
        </pc:spChg>
      </pc:sldChg>
      <pc:sldChg chg="addSp delSp modSp mod">
        <pc:chgData name="Miriam van der Meiden" userId="7d47016d-e1d4-4103-8c44-4186af72fb29" providerId="ADAL" clId="{176E7F3A-DE46-A542-8D0E-5DC311A5BD4F}" dt="2024-02-15T10:13:28.760" v="60"/>
        <pc:sldMkLst>
          <pc:docMk/>
          <pc:sldMk cId="3970221875" sldId="277"/>
        </pc:sldMkLst>
        <pc:spChg chg="del">
          <ac:chgData name="Miriam van der Meiden" userId="7d47016d-e1d4-4103-8c44-4186af72fb29" providerId="ADAL" clId="{176E7F3A-DE46-A542-8D0E-5DC311A5BD4F}" dt="2024-02-15T10:13:27.784" v="59" actId="478"/>
          <ac:spMkLst>
            <pc:docMk/>
            <pc:sldMk cId="3970221875" sldId="277"/>
            <ac:spMk id="3" creationId="{B2BA6BA3-F0E9-0D6B-EEB2-42732505EB52}"/>
          </ac:spMkLst>
        </pc:spChg>
        <pc:spChg chg="add mod">
          <ac:chgData name="Miriam van der Meiden" userId="7d47016d-e1d4-4103-8c44-4186af72fb29" providerId="ADAL" clId="{176E7F3A-DE46-A542-8D0E-5DC311A5BD4F}" dt="2024-02-15T10:13:28.760" v="60"/>
          <ac:spMkLst>
            <pc:docMk/>
            <pc:sldMk cId="3970221875" sldId="277"/>
            <ac:spMk id="4" creationId="{D07AE3F6-5CD5-E52E-4900-9AEB47FB43D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D4EC5-295B-04CF-6520-5CD7819A7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451923D-480D-7EEB-EABA-200D7AB62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9299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4CA42-CE07-4A6A-F1F5-7D9C27F52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158630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83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6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7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5E86CC-CE11-3DAD-E150-BDA51FDD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D75776-E920-7758-BB44-72BF84ED4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0263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8200E0-25F6-F480-9DA2-A5002022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37" y="6760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F7E167-3C24-C3BA-A84D-09F194123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0937" y="355579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16667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35879-AAC9-2049-1B88-766E9E3B1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35E726-1509-CD85-1CD3-13FC632AB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4222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A4E35BD-781F-5659-98D3-5C83B9C77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222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1575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3AFEF-46E0-6042-963D-4D5C19BF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59C337-8582-819D-1B67-F97E4C37C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5E8066C-D7E9-1EC3-61C3-AD02F3A9C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67176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DA6095C-3044-475D-18A6-41ECFA5F7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38D7F68-F6A4-2B94-C726-CCC045ECB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67176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3110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C1500-ACB1-BDA0-7063-0D977EF6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6881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F542E-D426-01CC-99F1-BC703483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EE4706-86AA-A818-3007-0674E41EC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46415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13E368-8AAA-049D-BD7D-4719A1436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0413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5008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975C6-BD7F-09F3-13E1-BCFBF5B4B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FD00F2E-8A4B-B233-DEF3-67B3B7BA1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46515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FDBE3E-5C07-D228-5F53-A3D5C90F1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05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730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DE11522-EEFD-27B9-6CBB-3091A2F83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87DD4D-03AF-0CE0-2885-BFB9E9E38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3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4866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44A8D"/>
          </a:solidFill>
          <a:latin typeface="Myriad Pro SemiExt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3" Type="http://schemas.openxmlformats.org/officeDocument/2006/relationships/slide" Target="slide7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slide" Target="slide3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slide" Target="slide15.xml"/><Relationship Id="rId15" Type="http://schemas.openxmlformats.org/officeDocument/2006/relationships/slide" Target="slide14.xml"/><Relationship Id="rId10" Type="http://schemas.openxmlformats.org/officeDocument/2006/relationships/slide" Target="slide5.xml"/><Relationship Id="rId4" Type="http://schemas.openxmlformats.org/officeDocument/2006/relationships/slide" Target="slide11.xml"/><Relationship Id="rId9" Type="http://schemas.openxmlformats.org/officeDocument/2006/relationships/slide" Target="slide16.xml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C58C436-AE28-D369-F259-FC02F4A71C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Template </a:t>
            </a:r>
            <a:r>
              <a:rPr lang="nl-NL" dirty="0" err="1"/>
              <a:t>Jeopardy</a:t>
            </a:r>
            <a:r>
              <a:rPr lang="nl-NL" dirty="0"/>
              <a:t> Quiz</a:t>
            </a:r>
          </a:p>
        </p:txBody>
      </p:sp>
    </p:spTree>
    <p:extLst>
      <p:ext uri="{BB962C8B-B14F-4D97-AF65-F5344CB8AC3E}">
        <p14:creationId xmlns:p14="http://schemas.microsoft.com/office/powerpoint/2010/main" val="2115813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80AD5-136B-7C92-7792-8938E37D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2 – vraag 4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80454F70-B638-9481-E2F7-3F1E8F341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Afgeronde rechthoek 9">
            <a:hlinkClick r:id="rId2" action="ppaction://hlinksldjump"/>
            <a:extLst>
              <a:ext uri="{FF2B5EF4-FFF2-40B4-BE49-F238E27FC236}">
                <a16:creationId xmlns:a16="http://schemas.microsoft.com/office/drawing/2014/main" id="{55C1F987-4DC3-86D3-57B7-6D2A7411412B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605DF-C5ED-C7D1-6100-76F88A66B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3 – vraag 1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3CBCB6E-9E21-EB24-B682-882355F5C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Afgeronde rechthoek 6">
            <a:hlinkClick r:id="rId2" action="ppaction://hlinksldjump"/>
            <a:extLst>
              <a:ext uri="{FF2B5EF4-FFF2-40B4-BE49-F238E27FC236}">
                <a16:creationId xmlns:a16="http://schemas.microsoft.com/office/drawing/2014/main" id="{27FDD74D-5412-3AF6-CF7E-CBC64BD098CE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328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A7200-7498-C598-91EE-F6CCAF58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3 – vraag 2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D6F37C4-91D0-EC95-B5ED-A1FD5ADE2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Afgeronde rechthoek 6">
            <a:hlinkClick r:id="rId2" action="ppaction://hlinksldjump"/>
            <a:extLst>
              <a:ext uri="{FF2B5EF4-FFF2-40B4-BE49-F238E27FC236}">
                <a16:creationId xmlns:a16="http://schemas.microsoft.com/office/drawing/2014/main" id="{5AA8BC83-BB17-400D-4225-EF95FAB8BF83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66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69BB9-01EE-20BD-AB28-11C7614F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3 – vraag 3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1829258-C00E-714D-78EC-495A47816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Afgeronde rechthoek 6">
            <a:hlinkClick r:id="rId2" action="ppaction://hlinksldjump"/>
            <a:extLst>
              <a:ext uri="{FF2B5EF4-FFF2-40B4-BE49-F238E27FC236}">
                <a16:creationId xmlns:a16="http://schemas.microsoft.com/office/drawing/2014/main" id="{EB76E1D2-B485-573A-93C2-77D79E178CDE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C7F4A-8794-85B5-2A0B-533CF2444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3 – vraag 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DF50A08-AE0B-9453-CFD4-170733FDD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Afgeronde rechthoek 6">
            <a:hlinkClick r:id="rId2" action="ppaction://hlinksldjump"/>
            <a:extLst>
              <a:ext uri="{FF2B5EF4-FFF2-40B4-BE49-F238E27FC236}">
                <a16:creationId xmlns:a16="http://schemas.microsoft.com/office/drawing/2014/main" id="{1C0DDD99-73B1-B12B-C8EF-DA0C61A3AB61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11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9142CF-4702-29F9-F51E-001DC51B9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4 – vraag 1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5DD9F95-14E6-B50B-D31D-0C0927C45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Afgeronde rechthoek 7">
            <a:hlinkClick r:id="rId2" action="ppaction://hlinksldjump"/>
            <a:extLst>
              <a:ext uri="{FF2B5EF4-FFF2-40B4-BE49-F238E27FC236}">
                <a16:creationId xmlns:a16="http://schemas.microsoft.com/office/drawing/2014/main" id="{F56151B1-1FBB-2B69-E52B-7B8BB7448D65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53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95DDF-494D-6FEA-735C-BF7DBADA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4 – vraag 2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C979FB7-A624-6AB0-CE2F-1ECFA5DA9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Afgeronde rechthoek 6">
            <a:hlinkClick r:id="rId2" action="ppaction://hlinksldjump"/>
            <a:extLst>
              <a:ext uri="{FF2B5EF4-FFF2-40B4-BE49-F238E27FC236}">
                <a16:creationId xmlns:a16="http://schemas.microsoft.com/office/drawing/2014/main" id="{0607F057-373D-1F0D-4ECD-4E75019E7D19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885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19072-419F-6DB3-B1BB-EF7460B1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4 – vraag 3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7C4110F-9DA0-4FA2-5AF2-DC968C7CE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Afgeronde rechthoek 6">
            <a:hlinkClick r:id="rId2" action="ppaction://hlinksldjump"/>
            <a:extLst>
              <a:ext uri="{FF2B5EF4-FFF2-40B4-BE49-F238E27FC236}">
                <a16:creationId xmlns:a16="http://schemas.microsoft.com/office/drawing/2014/main" id="{F9A2D1CE-384B-7485-BE7F-AD245C8E0C58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2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36945-FDAE-CA76-3DF9-C43575FD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4 – vraag 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1341285-75BB-BAC2-FCD6-C94F600B4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Afgeronde rechthoek 6">
            <a:hlinkClick r:id="rId2" action="ppaction://hlinksldjump"/>
            <a:extLst>
              <a:ext uri="{FF2B5EF4-FFF2-40B4-BE49-F238E27FC236}">
                <a16:creationId xmlns:a16="http://schemas.microsoft.com/office/drawing/2014/main" id="{2D661C0F-2729-8117-2CCC-08B091610CD5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5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6B75143-E7B3-FB70-D80E-43173821F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Jeopardy</a:t>
            </a:r>
            <a:r>
              <a:rPr lang="nl-NL" dirty="0"/>
              <a:t> scorebord</a:t>
            </a:r>
          </a:p>
        </p:txBody>
      </p:sp>
      <p:graphicFrame>
        <p:nvGraphicFramePr>
          <p:cNvPr id="8" name="Tabel 8">
            <a:extLst>
              <a:ext uri="{FF2B5EF4-FFF2-40B4-BE49-F238E27FC236}">
                <a16:creationId xmlns:a16="http://schemas.microsoft.com/office/drawing/2014/main" id="{587B3F5B-DF3F-6C3E-241D-2A7829D74A2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346003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solidFill>
                  <a:srgbClr val="344A8D"/>
                </a:solidFill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0861372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261103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764199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81326386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nl-NL" sz="3200" dirty="0"/>
                        <a:t>Thema 1</a:t>
                      </a:r>
                    </a:p>
                  </a:txBody>
                  <a:tcPr anchor="ctr">
                    <a:solidFill>
                      <a:srgbClr val="344A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3200" dirty="0"/>
                        <a:t>Thema 2</a:t>
                      </a:r>
                    </a:p>
                  </a:txBody>
                  <a:tcPr anchor="ctr">
                    <a:solidFill>
                      <a:srgbClr val="344A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3200" dirty="0"/>
                        <a:t>Thema 3</a:t>
                      </a:r>
                    </a:p>
                  </a:txBody>
                  <a:tcPr anchor="ctr">
                    <a:solidFill>
                      <a:srgbClr val="344A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3200" dirty="0"/>
                        <a:t>Thema 4</a:t>
                      </a:r>
                    </a:p>
                  </a:txBody>
                  <a:tcPr anchor="ctr">
                    <a:solidFill>
                      <a:srgbClr val="344A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3287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2" action="ppaction://hlinksldjump"/>
                        </a:rPr>
                        <a:t>250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3" action="ppaction://hlinksldjump"/>
                        </a:rPr>
                        <a:t>250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4" action="ppaction://hlinksldjump"/>
                        </a:rPr>
                        <a:t>250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5" action="ppaction://hlinksldjump"/>
                        </a:rPr>
                        <a:t>250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95514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6" action="ppaction://hlinksldjump"/>
                        </a:rPr>
                        <a:t>500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7" action="ppaction://hlinksldjump"/>
                        </a:rPr>
                        <a:t>500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8" action="ppaction://hlinksldjump"/>
                        </a:rPr>
                        <a:t>500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9" action="ppaction://hlinksldjump"/>
                        </a:rPr>
                        <a:t>500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9617758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10" action="ppaction://hlinksldjump"/>
                        </a:rPr>
                        <a:t>750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11" action="ppaction://hlinksldjump"/>
                        </a:rPr>
                        <a:t>750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12" action="ppaction://hlinksldjump"/>
                        </a:rPr>
                        <a:t>750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13" action="ppaction://hlinksldjump"/>
                        </a:rPr>
                        <a:t>750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746937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14" action="ppaction://hlinksldjump"/>
                        </a:rPr>
                        <a:t>1000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15" action="ppaction://hlinksldjump"/>
                        </a:rPr>
                        <a:t>1000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15" action="ppaction://hlinksldjump"/>
                        </a:rPr>
                        <a:t>1000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4800" dirty="0">
                          <a:solidFill>
                            <a:srgbClr val="344A8D"/>
                          </a:solidFill>
                          <a:hlinkClick r:id="rId16" action="ppaction://hlinksldjump"/>
                        </a:rPr>
                        <a:t>1000</a:t>
                      </a:r>
                      <a:endParaRPr lang="nl-NL" sz="4800" dirty="0">
                        <a:solidFill>
                          <a:srgbClr val="344A8D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8953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76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F3639-70B8-F440-E99E-BB189EC8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1 – vraag 1</a:t>
            </a:r>
          </a:p>
        </p:txBody>
      </p:sp>
      <p:sp>
        <p:nvSpPr>
          <p:cNvPr id="11" name="Afgeronde rechthoek 10">
            <a:hlinkClick r:id="rId2" action="ppaction://hlinksldjump"/>
            <a:extLst>
              <a:ext uri="{FF2B5EF4-FFF2-40B4-BE49-F238E27FC236}">
                <a16:creationId xmlns:a16="http://schemas.microsoft.com/office/drawing/2014/main" id="{63EB7B66-FFCB-214B-4753-9644427E3154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  <p:sp>
        <p:nvSpPr>
          <p:cNvPr id="3" name="Tijdelijke aanduiding voor inhoud 8">
            <a:extLst>
              <a:ext uri="{FF2B5EF4-FFF2-40B4-BE49-F238E27FC236}">
                <a16:creationId xmlns:a16="http://schemas.microsoft.com/office/drawing/2014/main" id="{13050B78-CFD2-C5C9-ADB9-D7977036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32175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190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F6A92-CEC5-0A28-6E68-2D52FFA26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1 – vraag 2</a:t>
            </a:r>
          </a:p>
        </p:txBody>
      </p:sp>
      <p:sp>
        <p:nvSpPr>
          <p:cNvPr id="4" name="Afgeronde rechthoek 3">
            <a:hlinkClick r:id="rId2" action="ppaction://hlinksldjump"/>
            <a:extLst>
              <a:ext uri="{FF2B5EF4-FFF2-40B4-BE49-F238E27FC236}">
                <a16:creationId xmlns:a16="http://schemas.microsoft.com/office/drawing/2014/main" id="{9163C9FA-3B81-968A-1B3A-F2F9425D5EC0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  <p:sp>
        <p:nvSpPr>
          <p:cNvPr id="3" name="Tijdelijke aanduiding voor inhoud 8">
            <a:extLst>
              <a:ext uri="{FF2B5EF4-FFF2-40B4-BE49-F238E27FC236}">
                <a16:creationId xmlns:a16="http://schemas.microsoft.com/office/drawing/2014/main" id="{39F49BCF-1847-A787-1303-1558BEDCB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32175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067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F484F-8ECB-2550-2729-4A95C21D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1 – vraag 3</a:t>
            </a:r>
          </a:p>
        </p:txBody>
      </p:sp>
      <p:sp>
        <p:nvSpPr>
          <p:cNvPr id="7" name="Afgeronde rechthoek 6">
            <a:hlinkClick r:id="rId2" action="ppaction://hlinksldjump"/>
            <a:extLst>
              <a:ext uri="{FF2B5EF4-FFF2-40B4-BE49-F238E27FC236}">
                <a16:creationId xmlns:a16="http://schemas.microsoft.com/office/drawing/2014/main" id="{A972052A-2CB8-7E98-DAF8-F2155AAE3616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  <p:sp>
        <p:nvSpPr>
          <p:cNvPr id="4" name="Tijdelijke aanduiding voor inhoud 8">
            <a:extLst>
              <a:ext uri="{FF2B5EF4-FFF2-40B4-BE49-F238E27FC236}">
                <a16:creationId xmlns:a16="http://schemas.microsoft.com/office/drawing/2014/main" id="{D07AE3F6-5CD5-E52E-4900-9AEB47FB4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32175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0221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481D9-163A-3437-3F6B-0C9DAACA3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1 – vraag 4</a:t>
            </a:r>
          </a:p>
        </p:txBody>
      </p:sp>
      <p:sp>
        <p:nvSpPr>
          <p:cNvPr id="6" name="Afgeronde rechthoek 5">
            <a:hlinkClick r:id="rId2" action="ppaction://hlinksldjump"/>
            <a:extLst>
              <a:ext uri="{FF2B5EF4-FFF2-40B4-BE49-F238E27FC236}">
                <a16:creationId xmlns:a16="http://schemas.microsoft.com/office/drawing/2014/main" id="{4E45A3DC-E5BF-5820-E0B1-73285EB952BF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  <p:sp>
        <p:nvSpPr>
          <p:cNvPr id="4" name="Tijdelijke aanduiding voor inhoud 8">
            <a:extLst>
              <a:ext uri="{FF2B5EF4-FFF2-40B4-BE49-F238E27FC236}">
                <a16:creationId xmlns:a16="http://schemas.microsoft.com/office/drawing/2014/main" id="{BB3940B3-C85B-61EB-98C8-0ECBD603E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32175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4107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D8DEC-C7EC-DB91-33B7-950A87E7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2 – vraag 1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A879084-ACF9-58FC-87A8-BDB99520A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Afgeronde rechthoek 9">
            <a:hlinkClick r:id="rId2" action="ppaction://hlinksldjump"/>
            <a:extLst>
              <a:ext uri="{FF2B5EF4-FFF2-40B4-BE49-F238E27FC236}">
                <a16:creationId xmlns:a16="http://schemas.microsoft.com/office/drawing/2014/main" id="{ED40D6DE-2B62-56EC-249C-F5342DE07E3D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35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C8991-1BCA-1521-B14D-72000EC7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2 – vraag 2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955E55B-FAB5-BE8F-B203-79A89D3FC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Afgeronde rechthoek 6">
            <a:hlinkClick r:id="rId2" action="ppaction://hlinksldjump"/>
            <a:extLst>
              <a:ext uri="{FF2B5EF4-FFF2-40B4-BE49-F238E27FC236}">
                <a16:creationId xmlns:a16="http://schemas.microsoft.com/office/drawing/2014/main" id="{9D05AE5D-0DD9-8F0B-2D06-BDDBC71B6BED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1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B53650-ECAE-2FEC-CAD8-8358904B6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 2 – vraag 3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B1DF91D-7E12-BAB7-BEE1-2BCE7708C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Afgeronde rechthoek 6">
            <a:hlinkClick r:id="rId2" action="ppaction://hlinksldjump"/>
            <a:extLst>
              <a:ext uri="{FF2B5EF4-FFF2-40B4-BE49-F238E27FC236}">
                <a16:creationId xmlns:a16="http://schemas.microsoft.com/office/drawing/2014/main" id="{C5E831A3-8D2E-179D-768C-CD8805FDCF5F}"/>
              </a:ext>
            </a:extLst>
          </p:cNvPr>
          <p:cNvSpPr/>
          <p:nvPr/>
        </p:nvSpPr>
        <p:spPr>
          <a:xfrm>
            <a:off x="8975189" y="365125"/>
            <a:ext cx="2885049" cy="534572"/>
          </a:xfrm>
          <a:prstGeom prst="roundRect">
            <a:avLst/>
          </a:prstGeom>
          <a:gradFill flip="none" rotWithShape="1">
            <a:gsLst>
              <a:gs pos="0">
                <a:srgbClr val="344A8D"/>
              </a:gs>
              <a:gs pos="100000">
                <a:srgbClr val="E53F6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Myriad Pro" panose="020B0503030403020204" pitchFamily="34" charset="0"/>
              </a:rPr>
              <a:t>Terug naar scorebord </a:t>
            </a:r>
            <a:r>
              <a:rPr lang="nl-NL" sz="2000" b="1" dirty="0">
                <a:latin typeface="Myriad Pro" panose="020B0503030403020204" pitchFamily="34" charset="0"/>
                <a:sym typeface="Wingdings" pitchFamily="2" charset="2"/>
              </a:rPr>
              <a:t>→</a:t>
            </a:r>
            <a:endParaRPr lang="nl-NL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317600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Aangepast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3498C"/>
      </a:hlink>
      <a:folHlink>
        <a:srgbClr val="E53F6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5d63c80d-4c7e-4249-bb29-1bbc163bcae9" xsi:nil="true"/>
    <Members xmlns="5d63c80d-4c7e-4249-bb29-1bbc163bcae9">
      <UserInfo>
        <DisplayName/>
        <AccountId xsi:nil="true"/>
        <AccountType/>
      </UserInfo>
    </Members>
    <Member_Groups xmlns="5d63c80d-4c7e-4249-bb29-1bbc163bcae9">
      <UserInfo>
        <DisplayName/>
        <AccountId xsi:nil="true"/>
        <AccountType/>
      </UserInfo>
    </Member_Groups>
    <NotebookType xmlns="5d63c80d-4c7e-4249-bb29-1bbc163bcae9" xsi:nil="true"/>
    <Self_Registration_Enabled xmlns="5d63c80d-4c7e-4249-bb29-1bbc163bcae9" xsi:nil="true"/>
    <Has_Leaders_Only_SectionGroup xmlns="5d63c80d-4c7e-4249-bb29-1bbc163bcae9" xsi:nil="true"/>
    <Leaders xmlns="5d63c80d-4c7e-4249-bb29-1bbc163bcae9">
      <UserInfo>
        <DisplayName/>
        <AccountId xsi:nil="true"/>
        <AccountType/>
      </UserInfo>
    </Leaders>
    <Distribution_Groups xmlns="5d63c80d-4c7e-4249-bb29-1bbc163bcae9" xsi:nil="true"/>
    <IsNotebookLocked xmlns="5d63c80d-4c7e-4249-bb29-1bbc163bcae9" xsi:nil="true"/>
    <DefaultSectionNames xmlns="5d63c80d-4c7e-4249-bb29-1bbc163bcae9" xsi:nil="true"/>
    <TaxCatchAll xmlns="7440188d-30e4-4cd4-8546-482ab525c632" xsi:nil="true"/>
    <CultureName xmlns="5d63c80d-4c7e-4249-bb29-1bbc163bcae9" xsi:nil="true"/>
    <lcf76f155ced4ddcb4097134ff3c332f xmlns="5d63c80d-4c7e-4249-bb29-1bbc163bcae9">
      <Terms xmlns="http://schemas.microsoft.com/office/infopath/2007/PartnerControls"/>
    </lcf76f155ced4ddcb4097134ff3c332f>
    <LMS_Mappings xmlns="5d63c80d-4c7e-4249-bb29-1bbc163bcae9" xsi:nil="true"/>
    <Invited_Leaders xmlns="5d63c80d-4c7e-4249-bb29-1bbc163bcae9" xsi:nil="true"/>
    <Invited_Members xmlns="5d63c80d-4c7e-4249-bb29-1bbc163bcae9" xsi:nil="true"/>
    <FolderType xmlns="5d63c80d-4c7e-4249-bb29-1bbc163bcae9" xsi:nil="true"/>
    <TeamsChannelId xmlns="5d63c80d-4c7e-4249-bb29-1bbc163bcae9" xsi:nil="true"/>
    <Math_Settings xmlns="5d63c80d-4c7e-4249-bb29-1bbc163bcae9" xsi:nil="true"/>
    <Owner xmlns="5d63c80d-4c7e-4249-bb29-1bbc163bcae9">
      <UserInfo>
        <DisplayName/>
        <AccountId xsi:nil="true"/>
        <AccountType/>
      </UserInfo>
    </Owner>
    <AppVersion xmlns="5d63c80d-4c7e-4249-bb29-1bbc163bcae9" xsi:nil="true"/>
    <Is_Collaboration_Space_Locked xmlns="5d63c80d-4c7e-4249-bb29-1bbc163bcae9" xsi:nil="true"/>
    <Teams_Channel_Section_Location xmlns="5d63c80d-4c7e-4249-bb29-1bbc163bca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C7849F3E28D4489209CCA0D00F7B75" ma:contentTypeVersion="39" ma:contentTypeDescription="Een nieuw document maken." ma:contentTypeScope="" ma:versionID="c3beccc682a8ffa88dff07489ee4b590">
  <xsd:schema xmlns:xsd="http://www.w3.org/2001/XMLSchema" xmlns:xs="http://www.w3.org/2001/XMLSchema" xmlns:p="http://schemas.microsoft.com/office/2006/metadata/properties" xmlns:ns2="5d63c80d-4c7e-4249-bb29-1bbc163bcae9" xmlns:ns3="7440188d-30e4-4cd4-8546-482ab525c632" targetNamespace="http://schemas.microsoft.com/office/2006/metadata/properties" ma:root="true" ma:fieldsID="04228ea347eb627f982bcbe63392f8c8" ns2:_="" ns3:_="">
    <xsd:import namespace="5d63c80d-4c7e-4249-bb29-1bbc163bcae9"/>
    <xsd:import namespace="7440188d-30e4-4cd4-8546-482ab525c6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63c80d-4c7e-4249-bb29-1bbc163bc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30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1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2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5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6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8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lcf76f155ced4ddcb4097134ff3c332f" ma:index="43" nillable="true" ma:taxonomy="true" ma:internalName="lcf76f155ced4ddcb4097134ff3c332f" ma:taxonomyFieldName="MediaServiceImageTags" ma:displayName="Afbeeldingtags" ma:readOnly="false" ma:fieldId="{5cf76f15-5ced-4ddc-b409-7134ff3c332f}" ma:taxonomyMulti="true" ma:sspId="d2790419-a765-4823-8fdf-aad89ba35e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0188d-30e4-4cd4-8546-482ab525c63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4" nillable="true" ma:displayName="Taxonomy Catch All Column" ma:hidden="true" ma:list="{7b3a86e5-0471-47cd-9eea-2b3621888cea}" ma:internalName="TaxCatchAll" ma:showField="CatchAllData" ma:web="7440188d-30e4-4cd4-8546-482ab525c6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14798A-7605-4235-BA5D-88307F62894B}">
  <ds:schemaRefs>
    <ds:schemaRef ds:uri="http://schemas.microsoft.com/office/2006/documentManagement/types"/>
    <ds:schemaRef ds:uri="http://purl.org/dc/elements/1.1/"/>
    <ds:schemaRef ds:uri="http://purl.org/dc/dcmitype/"/>
    <ds:schemaRef ds:uri="5d63c80d-4c7e-4249-bb29-1bbc163bcae9"/>
    <ds:schemaRef ds:uri="http://purl.org/dc/terms/"/>
    <ds:schemaRef ds:uri="http://schemas.microsoft.com/office/2006/metadata/properties"/>
    <ds:schemaRef ds:uri="7440188d-30e4-4cd4-8546-482ab525c632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0EA449-D79E-4AD3-809C-C35450A85D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BBEF13-1E01-44A8-963C-166A0073B767}"/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TM10001115[[fn=Pakket]]</Template>
  <TotalTime>3811</TotalTime>
  <Words>173</Words>
  <Application>Microsoft Macintosh PowerPoint</Application>
  <PresentationFormat>Breedbeeld</PresentationFormat>
  <Paragraphs>54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Myriad Pro</vt:lpstr>
      <vt:lpstr>Myriad Pro SemiExt</vt:lpstr>
      <vt:lpstr>1_Kantoorthema</vt:lpstr>
      <vt:lpstr>Template Jeopardy Quiz</vt:lpstr>
      <vt:lpstr>Jeopardy scorebord</vt:lpstr>
      <vt:lpstr>Thema 1 – vraag 1</vt:lpstr>
      <vt:lpstr>Thema 1 – vraag 2</vt:lpstr>
      <vt:lpstr>Thema 1 – vraag 3</vt:lpstr>
      <vt:lpstr>Thema 1 – vraag 4</vt:lpstr>
      <vt:lpstr>Thema 2 – vraag 1</vt:lpstr>
      <vt:lpstr>Thema 2 – vraag 2</vt:lpstr>
      <vt:lpstr>Thema 2 – vraag 3</vt:lpstr>
      <vt:lpstr>Thema 2 – vraag 4</vt:lpstr>
      <vt:lpstr>Thema 3 – vraag 1</vt:lpstr>
      <vt:lpstr>Thema 3 – vraag 2</vt:lpstr>
      <vt:lpstr>Thema 3 – vraag 3</vt:lpstr>
      <vt:lpstr>Thema 3 – vraag 4</vt:lpstr>
      <vt:lpstr>Thema 4 – vraag 1</vt:lpstr>
      <vt:lpstr>Thema 4 – vraag 2</vt:lpstr>
      <vt:lpstr>Thema 4 – vraag 3</vt:lpstr>
      <vt:lpstr>Thema 4 – vraag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rekenen</dc:title>
  <dc:creator>Marleen Denissen</dc:creator>
  <cp:lastModifiedBy>Miriam van der Meiden</cp:lastModifiedBy>
  <cp:revision>34</cp:revision>
  <dcterms:created xsi:type="dcterms:W3CDTF">2023-11-01T14:50:25Z</dcterms:created>
  <dcterms:modified xsi:type="dcterms:W3CDTF">2024-02-15T10:13:43Z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0x010100E0C7849F3E28D4489209CCA0D00F7B75</vt:lpwstr>
  </property>
  <property fmtid="{D5CDD505-2E9C-101B-9397-08002B2CF9AE}" pid="3" name="MediaServiceImageTags">
    <vt:lpwstr/>
  </property>
</Properties>
</file>