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84" r:id="rId5"/>
    <p:sldId id="278" r:id="rId6"/>
    <p:sldId id="280" r:id="rId7"/>
    <p:sldId id="281" r:id="rId8"/>
    <p:sldId id="282" r:id="rId9"/>
    <p:sldId id="283" r:id="rId10"/>
    <p:sldId id="285"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98938A-A313-B825-AD6F-7FBEF55FCE82}" name="Miriam van der Meiden" initials="MvdM" userId="S::m.vandermeiden@ma-web.nl::7d47016d-e1d4-4103-8c44-4186af72fb2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F4EA75-EFC1-594D-8344-7A94129BD11D}" v="2" dt="2023-02-10T15:54:41.816"/>
  </p1510:revLst>
</p1510:revInfo>
</file>

<file path=ppt/tableStyles.xml><?xml version="1.0" encoding="utf-8"?>
<a:tblStyleLst xmlns:a="http://schemas.openxmlformats.org/drawingml/2006/main" def="{5C22544A-7EE6-4342-B048-85BDC9FD1C3A}">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4"/>
    <p:restoredTop sz="62137"/>
  </p:normalViewPr>
  <p:slideViewPr>
    <p:cSldViewPr snapToGrid="0">
      <p:cViewPr>
        <p:scale>
          <a:sx n="60" d="100"/>
          <a:sy n="60" d="100"/>
        </p:scale>
        <p:origin x="235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iam van der Meiden" userId="7d47016d-e1d4-4103-8c44-4186af72fb29" providerId="ADAL" clId="{BAF4EA75-EFC1-594D-8344-7A94129BD11D}"/>
    <pc:docChg chg="modSld">
      <pc:chgData name="Miriam van der Meiden" userId="7d47016d-e1d4-4103-8c44-4186af72fb29" providerId="ADAL" clId="{BAF4EA75-EFC1-594D-8344-7A94129BD11D}" dt="2023-02-10T15:54:47.969" v="347" actId="20577"/>
      <pc:docMkLst>
        <pc:docMk/>
      </pc:docMkLst>
      <pc:sldChg chg="modNotesTx">
        <pc:chgData name="Miriam van der Meiden" userId="7d47016d-e1d4-4103-8c44-4186af72fb29" providerId="ADAL" clId="{BAF4EA75-EFC1-594D-8344-7A94129BD11D}" dt="2023-02-10T15:11:28.742" v="51" actId="20577"/>
        <pc:sldMkLst>
          <pc:docMk/>
          <pc:sldMk cId="4237106215" sldId="278"/>
        </pc:sldMkLst>
      </pc:sldChg>
      <pc:sldChg chg="modNotesTx">
        <pc:chgData name="Miriam van der Meiden" userId="7d47016d-e1d4-4103-8c44-4186af72fb29" providerId="ADAL" clId="{BAF4EA75-EFC1-594D-8344-7A94129BD11D}" dt="2023-02-10T15:11:33.332" v="53" actId="20577"/>
        <pc:sldMkLst>
          <pc:docMk/>
          <pc:sldMk cId="1313091167" sldId="280"/>
        </pc:sldMkLst>
      </pc:sldChg>
      <pc:sldChg chg="delCm modNotesTx">
        <pc:chgData name="Miriam van der Meiden" userId="7d47016d-e1d4-4103-8c44-4186af72fb29" providerId="ADAL" clId="{BAF4EA75-EFC1-594D-8344-7A94129BD11D}" dt="2023-02-10T15:54:11.512" v="343" actId="20577"/>
        <pc:sldMkLst>
          <pc:docMk/>
          <pc:sldMk cId="3872877616" sldId="281"/>
        </pc:sldMkLst>
        <pc:extLst>
          <p:ext xmlns:p="http://schemas.openxmlformats.org/presentationml/2006/main" uri="{D6D511B9-2390-475A-947B-AFAB55BFBCF1}">
            <pc226:cmChg xmlns:pc226="http://schemas.microsoft.com/office/powerpoint/2022/06/main/command" chg="del">
              <pc226:chgData name="Miriam van der Meiden" userId="7d47016d-e1d4-4103-8c44-4186af72fb29" providerId="ADAL" clId="{BAF4EA75-EFC1-594D-8344-7A94129BD11D}" dt="2023-02-10T15:53:50.904" v="306"/>
              <pc2:cmMkLst xmlns:pc2="http://schemas.microsoft.com/office/powerpoint/2019/9/main/command">
                <pc:docMk/>
                <pc:sldMk cId="3872877616" sldId="281"/>
                <pc2:cmMk id="{D73D3678-FBF7-5349-ACC5-84D765235D7B}"/>
              </pc2:cmMkLst>
            </pc226:cmChg>
          </p:ext>
        </pc:extLst>
      </pc:sldChg>
      <pc:sldChg chg="delCm modNotesTx">
        <pc:chgData name="Miriam van der Meiden" userId="7d47016d-e1d4-4103-8c44-4186af72fb29" providerId="ADAL" clId="{BAF4EA75-EFC1-594D-8344-7A94129BD11D}" dt="2023-02-10T15:54:47.969" v="347" actId="20577"/>
        <pc:sldMkLst>
          <pc:docMk/>
          <pc:sldMk cId="601528222" sldId="282"/>
        </pc:sldMkLst>
        <pc:extLst>
          <p:ext xmlns:p="http://schemas.openxmlformats.org/presentationml/2006/main" uri="{D6D511B9-2390-475A-947B-AFAB55BFBCF1}">
            <pc226:cmChg xmlns:pc226="http://schemas.microsoft.com/office/powerpoint/2022/06/main/command" chg="del">
              <pc226:chgData name="Miriam van der Meiden" userId="7d47016d-e1d4-4103-8c44-4186af72fb29" providerId="ADAL" clId="{BAF4EA75-EFC1-594D-8344-7A94129BD11D}" dt="2023-02-10T15:54:24.841" v="344"/>
              <pc2:cmMkLst xmlns:pc2="http://schemas.microsoft.com/office/powerpoint/2019/9/main/command">
                <pc:docMk/>
                <pc:sldMk cId="601528222" sldId="282"/>
                <pc2:cmMk id="{1E3245D1-11B8-354D-B47C-86B8623367C0}"/>
              </pc2:cmMkLst>
            </pc226:cmChg>
          </p:ext>
        </pc:extLst>
      </pc:sldChg>
      <pc:sldChg chg="modNotesTx">
        <pc:chgData name="Miriam van der Meiden" userId="7d47016d-e1d4-4103-8c44-4186af72fb29" providerId="ADAL" clId="{BAF4EA75-EFC1-594D-8344-7A94129BD11D}" dt="2023-02-10T15:15:16.314" v="305" actId="20577"/>
        <pc:sldMkLst>
          <pc:docMk/>
          <pc:sldMk cId="2701621886" sldId="283"/>
        </pc:sldMkLst>
      </pc:sldChg>
    </pc:docChg>
  </pc:docChgLst>
  <pc:docChgLst>
    <pc:chgData name="Friederike Sadewasser" userId="S::f.sadewasser@ma-web.nl::b575c141-db8c-44fb-896f-45746fc7f449" providerId="AD" clId="Web-{1D8A18E0-C1F9-60B6-FF82-C1E99E6E74EF}"/>
    <pc:docChg chg="addSld delSld">
      <pc:chgData name="Friederike Sadewasser" userId="S::f.sadewasser@ma-web.nl::b575c141-db8c-44fb-896f-45746fc7f449" providerId="AD" clId="Web-{1D8A18E0-C1F9-60B6-FF82-C1E99E6E74EF}" dt="2022-12-12T09:41:18.533" v="1"/>
      <pc:docMkLst>
        <pc:docMk/>
      </pc:docMkLst>
      <pc:sldChg chg="del">
        <pc:chgData name="Friederike Sadewasser" userId="S::f.sadewasser@ma-web.nl::b575c141-db8c-44fb-896f-45746fc7f449" providerId="AD" clId="Web-{1D8A18E0-C1F9-60B6-FF82-C1E99E6E74EF}" dt="2022-12-12T09:41:18.533" v="1"/>
        <pc:sldMkLst>
          <pc:docMk/>
          <pc:sldMk cId="2253566168" sldId="260"/>
        </pc:sldMkLst>
      </pc:sldChg>
      <pc:sldChg chg="add replId">
        <pc:chgData name="Friederike Sadewasser" userId="S::f.sadewasser@ma-web.nl::b575c141-db8c-44fb-896f-45746fc7f449" providerId="AD" clId="Web-{1D8A18E0-C1F9-60B6-FF82-C1E99E6E74EF}" dt="2022-12-12T09:41:05.908" v="0"/>
        <pc:sldMkLst>
          <pc:docMk/>
          <pc:sldMk cId="1105697342" sldId="284"/>
        </pc:sldMkLst>
      </pc:sldChg>
    </pc:docChg>
  </pc:docChgLst>
  <pc:docChgLst>
    <pc:chgData name="Miriam van der Meiden" userId="7d47016d-e1d4-4103-8c44-4186af72fb29" providerId="ADAL" clId="{6687B3B3-2B0C-3A48-B931-B234727ED641}"/>
    <pc:docChg chg="undo custSel addSld modSld sldOrd">
      <pc:chgData name="Miriam van der Meiden" userId="7d47016d-e1d4-4103-8c44-4186af72fb29" providerId="ADAL" clId="{6687B3B3-2B0C-3A48-B931-B234727ED641}" dt="2022-12-16T14:34:48.561" v="75" actId="1036"/>
      <pc:docMkLst>
        <pc:docMk/>
      </pc:docMkLst>
      <pc:sldChg chg="addSp delSp modSp mod setBg">
        <pc:chgData name="Miriam van der Meiden" userId="7d47016d-e1d4-4103-8c44-4186af72fb29" providerId="ADAL" clId="{6687B3B3-2B0C-3A48-B931-B234727ED641}" dt="2022-12-16T14:32:57.660" v="39" actId="478"/>
        <pc:sldMkLst>
          <pc:docMk/>
          <pc:sldMk cId="4237106215" sldId="278"/>
        </pc:sldMkLst>
        <pc:spChg chg="mod">
          <ac:chgData name="Miriam van der Meiden" userId="7d47016d-e1d4-4103-8c44-4186af72fb29" providerId="ADAL" clId="{6687B3B3-2B0C-3A48-B931-B234727ED641}" dt="2022-12-16T14:32:38.633" v="35" actId="26606"/>
          <ac:spMkLst>
            <pc:docMk/>
            <pc:sldMk cId="4237106215" sldId="278"/>
            <ac:spMk id="2" creationId="{C4C40BA7-3C56-3F6F-1BDA-F6D8F247EB2C}"/>
          </ac:spMkLst>
        </pc:spChg>
        <pc:spChg chg="mod">
          <ac:chgData name="Miriam van der Meiden" userId="7d47016d-e1d4-4103-8c44-4186af72fb29" providerId="ADAL" clId="{6687B3B3-2B0C-3A48-B931-B234727ED641}" dt="2022-12-16T14:32:38.633" v="35" actId="26606"/>
          <ac:spMkLst>
            <pc:docMk/>
            <pc:sldMk cId="4237106215" sldId="278"/>
            <ac:spMk id="3" creationId="{13B58D2A-6F81-4907-A449-55949028C4CB}"/>
          </ac:spMkLst>
        </pc:spChg>
        <pc:spChg chg="add del">
          <ac:chgData name="Miriam van der Meiden" userId="7d47016d-e1d4-4103-8c44-4186af72fb29" providerId="ADAL" clId="{6687B3B3-2B0C-3A48-B931-B234727ED641}" dt="2022-12-16T14:32:38.633" v="35" actId="26606"/>
          <ac:spMkLst>
            <pc:docMk/>
            <pc:sldMk cId="4237106215" sldId="278"/>
            <ac:spMk id="14" creationId="{FB5B0058-AF13-4859-B429-4EDDE2A26F7F}"/>
          </ac:spMkLst>
        </pc:spChg>
        <pc:spChg chg="add del">
          <ac:chgData name="Miriam van der Meiden" userId="7d47016d-e1d4-4103-8c44-4186af72fb29" providerId="ADAL" clId="{6687B3B3-2B0C-3A48-B931-B234727ED641}" dt="2022-12-16T14:32:38.633" v="35" actId="26606"/>
          <ac:spMkLst>
            <pc:docMk/>
            <pc:sldMk cId="4237106215" sldId="278"/>
            <ac:spMk id="16" creationId="{0277405F-0B4F-4418-B773-1B38814125B6}"/>
          </ac:spMkLst>
        </pc:spChg>
        <pc:picChg chg="del mod ord">
          <ac:chgData name="Miriam van der Meiden" userId="7d47016d-e1d4-4103-8c44-4186af72fb29" providerId="ADAL" clId="{6687B3B3-2B0C-3A48-B931-B234727ED641}" dt="2022-12-16T14:32:49.398" v="38" actId="478"/>
          <ac:picMkLst>
            <pc:docMk/>
            <pc:sldMk cId="4237106215" sldId="278"/>
            <ac:picMk id="5" creationId="{42B2B471-FDAC-BDE9-0A74-F76D9C74D41D}"/>
          </ac:picMkLst>
        </pc:picChg>
        <pc:picChg chg="add del mod">
          <ac:chgData name="Miriam van der Meiden" userId="7d47016d-e1d4-4103-8c44-4186af72fb29" providerId="ADAL" clId="{6687B3B3-2B0C-3A48-B931-B234727ED641}" dt="2022-12-16T14:30:51.840" v="11" actId="478"/>
          <ac:picMkLst>
            <pc:docMk/>
            <pc:sldMk cId="4237106215" sldId="278"/>
            <ac:picMk id="6" creationId="{B57F385D-81AE-2A32-9766-F9B6EA7D6786}"/>
          </ac:picMkLst>
        </pc:picChg>
        <pc:picChg chg="add del mod">
          <ac:chgData name="Miriam van der Meiden" userId="7d47016d-e1d4-4103-8c44-4186af72fb29" providerId="ADAL" clId="{6687B3B3-2B0C-3A48-B931-B234727ED641}" dt="2022-12-16T14:32:33.032" v="32" actId="478"/>
          <ac:picMkLst>
            <pc:docMk/>
            <pc:sldMk cId="4237106215" sldId="278"/>
            <ac:picMk id="8" creationId="{FAEDC83A-B9BE-D743-CAA5-0C54EF1B31E1}"/>
          </ac:picMkLst>
        </pc:picChg>
        <pc:picChg chg="add mod">
          <ac:chgData name="Miriam van der Meiden" userId="7d47016d-e1d4-4103-8c44-4186af72fb29" providerId="ADAL" clId="{6687B3B3-2B0C-3A48-B931-B234727ED641}" dt="2022-12-16T14:32:38.633" v="35" actId="26606"/>
          <ac:picMkLst>
            <pc:docMk/>
            <pc:sldMk cId="4237106215" sldId="278"/>
            <ac:picMk id="9" creationId="{C8206F99-0D87-B872-442E-04AE01D67288}"/>
          </ac:picMkLst>
        </pc:picChg>
        <pc:picChg chg="add del mod">
          <ac:chgData name="Miriam van der Meiden" userId="7d47016d-e1d4-4103-8c44-4186af72fb29" providerId="ADAL" clId="{6687B3B3-2B0C-3A48-B931-B234727ED641}" dt="2022-12-16T14:32:57.660" v="39" actId="478"/>
          <ac:picMkLst>
            <pc:docMk/>
            <pc:sldMk cId="4237106215" sldId="278"/>
            <ac:picMk id="11" creationId="{F2CE1CCF-DE85-5722-CB92-9A8661D355FB}"/>
          </ac:picMkLst>
        </pc:picChg>
      </pc:sldChg>
      <pc:sldChg chg="modSp mod setBg chgLayout">
        <pc:chgData name="Miriam van der Meiden" userId="7d47016d-e1d4-4103-8c44-4186af72fb29" providerId="ADAL" clId="{6687B3B3-2B0C-3A48-B931-B234727ED641}" dt="2022-12-16T14:32:02.916" v="23" actId="700"/>
        <pc:sldMkLst>
          <pc:docMk/>
          <pc:sldMk cId="1313091167" sldId="280"/>
        </pc:sldMkLst>
        <pc:spChg chg="mod ord">
          <ac:chgData name="Miriam van der Meiden" userId="7d47016d-e1d4-4103-8c44-4186af72fb29" providerId="ADAL" clId="{6687B3B3-2B0C-3A48-B931-B234727ED641}" dt="2022-12-16T14:32:02.916" v="23" actId="700"/>
          <ac:spMkLst>
            <pc:docMk/>
            <pc:sldMk cId="1313091167" sldId="280"/>
            <ac:spMk id="2" creationId="{C4C40BA7-3C56-3F6F-1BDA-F6D8F247EB2C}"/>
          </ac:spMkLst>
        </pc:spChg>
        <pc:graphicFrameChg chg="mod ord modGraphic">
          <ac:chgData name="Miriam van der Meiden" userId="7d47016d-e1d4-4103-8c44-4186af72fb29" providerId="ADAL" clId="{6687B3B3-2B0C-3A48-B931-B234727ED641}" dt="2022-12-16T14:32:02.916" v="23" actId="700"/>
          <ac:graphicFrameMkLst>
            <pc:docMk/>
            <pc:sldMk cId="1313091167" sldId="280"/>
            <ac:graphicFrameMk id="4" creationId="{8C4E45F4-8093-8E8C-9E59-1CA2A22C30DC}"/>
          </ac:graphicFrameMkLst>
        </pc:graphicFrameChg>
      </pc:sldChg>
      <pc:sldChg chg="addSp delSp modSp mod setBg">
        <pc:chgData name="Miriam van der Meiden" userId="7d47016d-e1d4-4103-8c44-4186af72fb29" providerId="ADAL" clId="{6687B3B3-2B0C-3A48-B931-B234727ED641}" dt="2022-12-16T14:34:31.740" v="55" actId="1076"/>
        <pc:sldMkLst>
          <pc:docMk/>
          <pc:sldMk cId="3872877616" sldId="281"/>
        </pc:sldMkLst>
        <pc:picChg chg="del">
          <ac:chgData name="Miriam van der Meiden" userId="7d47016d-e1d4-4103-8c44-4186af72fb29" providerId="ADAL" clId="{6687B3B3-2B0C-3A48-B931-B234727ED641}" dt="2022-12-16T14:32:20.915" v="26" actId="478"/>
          <ac:picMkLst>
            <pc:docMk/>
            <pc:sldMk cId="3872877616" sldId="281"/>
            <ac:picMk id="5" creationId="{7EB7F256-FE70-830E-9B3E-6DF14961ECE1}"/>
          </ac:picMkLst>
        </pc:picChg>
        <pc:picChg chg="add del mod">
          <ac:chgData name="Miriam van der Meiden" userId="7d47016d-e1d4-4103-8c44-4186af72fb29" providerId="ADAL" clId="{6687B3B3-2B0C-3A48-B931-B234727ED641}" dt="2022-12-16T14:32:30.612" v="31" actId="21"/>
          <ac:picMkLst>
            <pc:docMk/>
            <pc:sldMk cId="3872877616" sldId="281"/>
            <ac:picMk id="6" creationId="{8525908E-5D1B-3F7C-09ED-7B30A0F1FA20}"/>
          </ac:picMkLst>
        </pc:picChg>
        <pc:picChg chg="add del mod">
          <ac:chgData name="Miriam van der Meiden" userId="7d47016d-e1d4-4103-8c44-4186af72fb29" providerId="ADAL" clId="{6687B3B3-2B0C-3A48-B931-B234727ED641}" dt="2022-12-16T14:33:43.460" v="44" actId="478"/>
          <ac:picMkLst>
            <pc:docMk/>
            <pc:sldMk cId="3872877616" sldId="281"/>
            <ac:picMk id="8" creationId="{3E10A91E-9DDA-ED9A-EF93-21B0C677C388}"/>
          </ac:picMkLst>
        </pc:picChg>
        <pc:picChg chg="add del mod">
          <ac:chgData name="Miriam van der Meiden" userId="7d47016d-e1d4-4103-8c44-4186af72fb29" providerId="ADAL" clId="{6687B3B3-2B0C-3A48-B931-B234727ED641}" dt="2022-12-16T14:33:59.069" v="47" actId="478"/>
          <ac:picMkLst>
            <pc:docMk/>
            <pc:sldMk cId="3872877616" sldId="281"/>
            <ac:picMk id="10" creationId="{526EFABB-F906-A6D2-4559-1D4B6C88CE73}"/>
          </ac:picMkLst>
        </pc:picChg>
        <pc:picChg chg="add del mod">
          <ac:chgData name="Miriam van der Meiden" userId="7d47016d-e1d4-4103-8c44-4186af72fb29" providerId="ADAL" clId="{6687B3B3-2B0C-3A48-B931-B234727ED641}" dt="2022-12-16T14:34:28.301" v="53" actId="478"/>
          <ac:picMkLst>
            <pc:docMk/>
            <pc:sldMk cId="3872877616" sldId="281"/>
            <ac:picMk id="12" creationId="{F528EE7E-1A14-5E9F-E931-789F9FCB5E1D}"/>
          </ac:picMkLst>
        </pc:picChg>
        <pc:picChg chg="add del mod">
          <ac:chgData name="Miriam van der Meiden" userId="7d47016d-e1d4-4103-8c44-4186af72fb29" providerId="ADAL" clId="{6687B3B3-2B0C-3A48-B931-B234727ED641}" dt="2022-12-16T14:34:15.756" v="50" actId="478"/>
          <ac:picMkLst>
            <pc:docMk/>
            <pc:sldMk cId="3872877616" sldId="281"/>
            <ac:picMk id="14" creationId="{3AC2CE4D-5610-8FFF-9989-CBCB6693348E}"/>
          </ac:picMkLst>
        </pc:picChg>
        <pc:picChg chg="add mod">
          <ac:chgData name="Miriam van der Meiden" userId="7d47016d-e1d4-4103-8c44-4186af72fb29" providerId="ADAL" clId="{6687B3B3-2B0C-3A48-B931-B234727ED641}" dt="2022-12-16T14:34:31.740" v="55" actId="1076"/>
          <ac:picMkLst>
            <pc:docMk/>
            <pc:sldMk cId="3872877616" sldId="281"/>
            <ac:picMk id="16" creationId="{3656BD39-B7D4-87C2-3A60-1C2896A853A3}"/>
          </ac:picMkLst>
        </pc:picChg>
      </pc:sldChg>
      <pc:sldChg chg="modSp mod ord setBg">
        <pc:chgData name="Miriam van der Meiden" userId="7d47016d-e1d4-4103-8c44-4186af72fb29" providerId="ADAL" clId="{6687B3B3-2B0C-3A48-B931-B234727ED641}" dt="2022-12-16T14:34:48.561" v="75" actId="1036"/>
        <pc:sldMkLst>
          <pc:docMk/>
          <pc:sldMk cId="601528222" sldId="282"/>
        </pc:sldMkLst>
        <pc:picChg chg="mod">
          <ac:chgData name="Miriam van der Meiden" userId="7d47016d-e1d4-4103-8c44-4186af72fb29" providerId="ADAL" clId="{6687B3B3-2B0C-3A48-B931-B234727ED641}" dt="2022-12-16T14:34:48.561" v="75" actId="1036"/>
          <ac:picMkLst>
            <pc:docMk/>
            <pc:sldMk cId="601528222" sldId="282"/>
            <ac:picMk id="5" creationId="{7EB7F256-FE70-830E-9B3E-6DF14961ECE1}"/>
          </ac:picMkLst>
        </pc:picChg>
      </pc:sldChg>
      <pc:sldChg chg="ord setBg">
        <pc:chgData name="Miriam van der Meiden" userId="7d47016d-e1d4-4103-8c44-4186af72fb29" providerId="ADAL" clId="{6687B3B3-2B0C-3A48-B931-B234727ED641}" dt="2022-12-16T14:29:53.017" v="9"/>
        <pc:sldMkLst>
          <pc:docMk/>
          <pc:sldMk cId="2701621886" sldId="283"/>
        </pc:sldMkLst>
      </pc:sldChg>
      <pc:sldChg chg="new ord">
        <pc:chgData name="Miriam van der Meiden" userId="7d47016d-e1d4-4103-8c44-4186af72fb29" providerId="ADAL" clId="{6687B3B3-2B0C-3A48-B931-B234727ED641}" dt="2022-12-16T14:29:19.889" v="2" actId="20578"/>
        <pc:sldMkLst>
          <pc:docMk/>
          <pc:sldMk cId="3383541207"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FB2DB-2D99-DB47-8EF5-1F75031EFE9F}" type="datetimeFigureOut">
              <a:rPr lang="nl-NL" smtClean="0"/>
              <a:t>06-03-2023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8194C-34D6-074B-A44A-A542EBC50D1F}" type="slidenum">
              <a:rPr lang="nl-NL" smtClean="0"/>
              <a:t>‹nr.›</a:t>
            </a:fld>
            <a:endParaRPr lang="nl-NL"/>
          </a:p>
        </p:txBody>
      </p:sp>
    </p:spTree>
    <p:extLst>
      <p:ext uri="{BB962C8B-B14F-4D97-AF65-F5344CB8AC3E}">
        <p14:creationId xmlns:p14="http://schemas.microsoft.com/office/powerpoint/2010/main" val="15471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buFont typeface="Arial" panose="020B0604020202020204" pitchFamily="34" charset="0"/>
              <a:buNone/>
            </a:pPr>
            <a:r>
              <a:rPr lang="nl-NL" b="1" i="0" dirty="0">
                <a:solidFill>
                  <a:srgbClr val="154571"/>
                </a:solidFill>
                <a:effectLst/>
                <a:latin typeface="Open Sans" panose="020F0502020204030204" pitchFamily="34" charset="0"/>
              </a:rPr>
              <a:t>Samenvatting van de les</a:t>
            </a:r>
          </a:p>
          <a:p>
            <a:pPr algn="l" fontAlgn="base">
              <a:buFont typeface="Arial" panose="020B0604020202020204" pitchFamily="34" charset="0"/>
              <a:buNone/>
            </a:pPr>
            <a:r>
              <a:rPr lang="nl-NL" sz="1800" dirty="0">
                <a:effectLst/>
                <a:latin typeface="Myriad Pro" panose="020B0503030403020204" pitchFamily="34" charset="0"/>
                <a:ea typeface="Calibri" panose="020F0502020204030204" pitchFamily="34" charset="0"/>
                <a:cs typeface="Times New Roman" panose="02020603050405020304" pitchFamily="18" charset="0"/>
              </a:rPr>
              <a:t>In deze les blikken de studenten terug op de foto’s en het gestelde leerdoel. In deze les ligt de focus op het specificeren van het leerdoel. Van een beheersingsdoel wordt een groeidoel gemaakt, waarbij de student zichzelf als vertrekpunt neemt: de student wil groeien ten opzichte van zichzelf. Dit groeidoel wordt ook aan de eigen kolom op Padlet toegevoegd. </a:t>
            </a:r>
            <a:endParaRPr lang="nl-NL" b="0" i="0" dirty="0">
              <a:solidFill>
                <a:srgbClr val="154571"/>
              </a:solidFill>
              <a:effectLst/>
              <a:latin typeface="Open Sans" panose="020F0502020204030204" pitchFamily="34" charset="0"/>
            </a:endParaRPr>
          </a:p>
          <a:p>
            <a:pPr algn="l" fontAlgn="base">
              <a:buFont typeface="Arial" panose="020B0604020202020204" pitchFamily="34" charset="0"/>
              <a:buNone/>
            </a:pPr>
            <a:endParaRPr lang="nl-NL" b="1" i="0" dirty="0">
              <a:solidFill>
                <a:srgbClr val="154571"/>
              </a:solidFill>
              <a:effectLst/>
              <a:latin typeface="Open Sans" panose="020F0502020204030204" pitchFamily="34" charset="0"/>
            </a:endParaRPr>
          </a:p>
          <a:p>
            <a:pPr algn="l" fontAlgn="base">
              <a:buFont typeface="Arial" panose="020B0604020202020204" pitchFamily="34" charset="0"/>
              <a:buNone/>
            </a:pPr>
            <a:r>
              <a:rPr lang="nl-NL" b="1" i="0" dirty="0">
                <a:solidFill>
                  <a:srgbClr val="154571"/>
                </a:solidFill>
                <a:effectLst/>
                <a:latin typeface="Open Sans" panose="020F0502020204030204" pitchFamily="34" charset="0"/>
              </a:rPr>
              <a:t>Lesdoelen</a:t>
            </a:r>
          </a:p>
          <a:p>
            <a:pPr marL="171450" indent="-171450" algn="l" fontAlgn="base">
              <a:buFont typeface="Wingdings" pitchFamily="2" charset="2"/>
              <a:buChar char="§"/>
            </a:pPr>
            <a:r>
              <a:rPr lang="nl-NL" b="0" i="0" dirty="0">
                <a:solidFill>
                  <a:srgbClr val="154571"/>
                </a:solidFill>
                <a:effectLst/>
                <a:latin typeface="Open Sans" panose="020F0502020204030204" pitchFamily="34" charset="0"/>
              </a:rPr>
              <a:t>De student kan praten over het gestelde doel en foto’s met andere studenten;</a:t>
            </a:r>
          </a:p>
          <a:p>
            <a:pPr marL="171450" indent="-171450" algn="l" fontAlgn="base">
              <a:buFont typeface="Wingdings" pitchFamily="2" charset="2"/>
              <a:buChar char="§"/>
            </a:pPr>
            <a:r>
              <a:rPr lang="nl-NL" b="0" i="0" dirty="0">
                <a:solidFill>
                  <a:srgbClr val="154571"/>
                </a:solidFill>
                <a:effectLst/>
                <a:latin typeface="Open Sans" panose="020F0502020204030204" pitchFamily="34" charset="0"/>
              </a:rPr>
              <a:t>De student maakt van het beheersingsdoel (leerdoel) een persoonlijk groeidoel;</a:t>
            </a:r>
          </a:p>
          <a:p>
            <a:pPr marL="171450" indent="-171450" algn="l" fontAlgn="base">
              <a:buFont typeface="Wingdings" pitchFamily="2" charset="2"/>
              <a:buChar char="§"/>
            </a:pPr>
            <a:r>
              <a:rPr lang="nl-NL" b="0" i="0" dirty="0">
                <a:solidFill>
                  <a:srgbClr val="154571"/>
                </a:solidFill>
                <a:effectLst/>
                <a:latin typeface="Open Sans" panose="020F0502020204030204" pitchFamily="34" charset="0"/>
              </a:rPr>
              <a:t>De student formuleert een advies voor zichzelf over wat concreet voor het groeidoel gedaan kan worden (feed forward).</a:t>
            </a:r>
          </a:p>
          <a:p>
            <a:endParaRPr lang="nl-NL" dirty="0"/>
          </a:p>
          <a:p>
            <a:r>
              <a:rPr lang="nl-NL" b="1" dirty="0"/>
              <a:t>Te leveren product</a:t>
            </a:r>
          </a:p>
          <a:p>
            <a:r>
              <a:rPr lang="nl-NL" b="0" dirty="0"/>
              <a:t>Elke student heeft een groeidoel en feed forward geformuleerd en toegevoegd aan het Beelddagboek op Padlet. </a:t>
            </a:r>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1</a:t>
            </a:fld>
            <a:endParaRPr lang="nl-NL"/>
          </a:p>
        </p:txBody>
      </p:sp>
    </p:spTree>
    <p:extLst>
      <p:ext uri="{BB962C8B-B14F-4D97-AF65-F5344CB8AC3E}">
        <p14:creationId xmlns:p14="http://schemas.microsoft.com/office/powerpoint/2010/main" val="228409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154571"/>
                </a:solidFill>
                <a:effectLst/>
                <a:latin typeface="Open Sans" panose="020B0606030504020204" pitchFamily="34" charset="0"/>
              </a:rPr>
              <a:t>Vooruitkijken </a:t>
            </a:r>
          </a:p>
          <a:p>
            <a:endParaRPr lang="nl-NL" b="0" i="0" dirty="0">
              <a:solidFill>
                <a:srgbClr val="154571"/>
              </a:solidFill>
              <a:effectLst/>
              <a:latin typeface="Open Sans" panose="020B0606030504020204" pitchFamily="34" charset="0"/>
            </a:endParaRPr>
          </a:p>
          <a:p>
            <a:r>
              <a:rPr lang="nl-NL" b="0" i="0" dirty="0">
                <a:solidFill>
                  <a:srgbClr val="154571"/>
                </a:solidFill>
                <a:effectLst/>
                <a:latin typeface="Open Sans" panose="020B0606030504020204" pitchFamily="34" charset="0"/>
              </a:rPr>
              <a:t>Vraag studenten hoe het ging met het invullen van het Beelddagboek. Afhankelijk van je groep kun je dit klassikaal als kort gesprek doen, of je laat iedereen 1 woord zeggen, of je laat het doel van afgelopen les zien en laat studenten vertellen hoe goed ze zelf vinden dat ze aan het doel gewerkt hebben.</a:t>
            </a:r>
            <a:endParaRPr lang="nl-NL" dirty="0"/>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2</a:t>
            </a:fld>
            <a:endParaRPr lang="nl-NL"/>
          </a:p>
        </p:txBody>
      </p:sp>
    </p:spTree>
    <p:extLst>
      <p:ext uri="{BB962C8B-B14F-4D97-AF65-F5344CB8AC3E}">
        <p14:creationId xmlns:p14="http://schemas.microsoft.com/office/powerpoint/2010/main" val="3424773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Uitvoering 1 | Feedback geven op elkaars foto’s en leerdoel</a:t>
            </a:r>
          </a:p>
          <a:p>
            <a:pPr algn="l" fontAlgn="base"/>
            <a:br>
              <a:rPr lang="nl-NL" b="1" i="0" dirty="0">
                <a:solidFill>
                  <a:srgbClr val="154571"/>
                </a:solidFill>
                <a:effectLst/>
                <a:latin typeface="Open Sans" panose="020B0606030504020204" pitchFamily="34" charset="0"/>
              </a:rPr>
            </a:br>
            <a:r>
              <a:rPr lang="nl-NL" b="0" i="0" dirty="0">
                <a:solidFill>
                  <a:srgbClr val="154571"/>
                </a:solidFill>
                <a:effectLst/>
                <a:latin typeface="Open Sans" panose="020B0606030504020204" pitchFamily="34" charset="0"/>
              </a:rPr>
              <a:t>Studenten gaan zo in groepjes (2-3 studenten) hun beheersingsdoelen bespreken en naar de foto’s kijken. Dit doen ze aan de hand van het feedback-instrument ‘single point </a:t>
            </a:r>
            <a:r>
              <a:rPr lang="nl-NL" b="0" i="0" dirty="0" err="1">
                <a:solidFill>
                  <a:srgbClr val="154571"/>
                </a:solidFill>
                <a:effectLst/>
                <a:latin typeface="Open Sans" panose="020B0606030504020204" pitchFamily="34" charset="0"/>
              </a:rPr>
              <a:t>rubric</a:t>
            </a:r>
            <a:r>
              <a:rPr lang="nl-NL" b="0" i="0" dirty="0">
                <a:solidFill>
                  <a:srgbClr val="154571"/>
                </a:solidFill>
                <a:effectLst/>
                <a:latin typeface="Open Sans" panose="020B0606030504020204" pitchFamily="34" charset="0"/>
              </a:rPr>
              <a:t>’. In het midden van de </a:t>
            </a:r>
            <a:r>
              <a:rPr lang="nl-NL" b="0" i="0" dirty="0" err="1">
                <a:solidFill>
                  <a:srgbClr val="154571"/>
                </a:solidFill>
                <a:effectLst/>
                <a:latin typeface="Open Sans" panose="020B0606030504020204" pitchFamily="34" charset="0"/>
              </a:rPr>
              <a:t>rubric</a:t>
            </a:r>
            <a:r>
              <a:rPr lang="nl-NL" b="0" i="0" dirty="0">
                <a:solidFill>
                  <a:srgbClr val="154571"/>
                </a:solidFill>
                <a:effectLst/>
                <a:latin typeface="Open Sans" panose="020B0606030504020204" pitchFamily="34" charset="0"/>
              </a:rPr>
              <a:t> staan de succescriteria. Elke student vult de kolommen links en rechts in voor 1 of 2 andere studenten. Oefen het invullen van de tabel even met de studenten voordat ze zelfstandig aan de slag gaan. Kijk samen naar het voorbeeld Beelddagboek op de Padlet. Laat ze zelf antwoorden verzinnen die links en rechts kunnen staan voor de voorbeeldsituatie. </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Dit kan volgens denken-delen-uitwisselen:</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Denken: studenten kijken individueel naar het voorbeeld op de Padlet. Ze geven feedback voor elke rij in de single point </a:t>
            </a:r>
            <a:r>
              <a:rPr lang="nl-NL" b="0" i="0" dirty="0" err="1">
                <a:solidFill>
                  <a:srgbClr val="154571"/>
                </a:solidFill>
                <a:effectLst/>
                <a:latin typeface="Open Sans" panose="020B0606030504020204" pitchFamily="34" charset="0"/>
              </a:rPr>
              <a:t>rubric</a:t>
            </a:r>
            <a:r>
              <a:rPr lang="nl-NL" b="0" i="0" dirty="0">
                <a:solidFill>
                  <a:srgbClr val="154571"/>
                </a:solidFill>
                <a:effectLst/>
                <a:latin typeface="Open Sans" panose="020B0606030504020204" pitchFamily="34" charset="0"/>
              </a:rPr>
              <a:t> en schrijven die op.</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Delen: studenten delen hun antwoorden met een andere student naast hen. Ze vergelijken de feedback die ze hebben gegeven en bepalen wat de beste feedback is.</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Uitwisselen: de docent geeft willekeurige studenten de beurt en vraagt naar hun feedback en tips.</a:t>
            </a:r>
          </a:p>
          <a:p>
            <a:endParaRPr lang="nl-NL" dirty="0"/>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3</a:t>
            </a:fld>
            <a:endParaRPr lang="nl-NL"/>
          </a:p>
        </p:txBody>
      </p:sp>
    </p:spTree>
    <p:extLst>
      <p:ext uri="{BB962C8B-B14F-4D97-AF65-F5344CB8AC3E}">
        <p14:creationId xmlns:p14="http://schemas.microsoft.com/office/powerpoint/2010/main" val="53269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154571"/>
                </a:solidFill>
                <a:effectLst/>
                <a:latin typeface="Open Sans" panose="020B0606030504020204" pitchFamily="34" charset="0"/>
              </a:rPr>
              <a:t>Na het gezamenlijke oefenen laat je de studenten groepjes vormen (2-3 studenten) of maak die zelf van tevoren. Zorg ervoor dat elke student de single point </a:t>
            </a:r>
            <a:r>
              <a:rPr lang="nl-NL" b="0" i="0" dirty="0" err="1">
                <a:solidFill>
                  <a:srgbClr val="154571"/>
                </a:solidFill>
                <a:effectLst/>
                <a:latin typeface="Open Sans" panose="020B0606030504020204" pitchFamily="34" charset="0"/>
              </a:rPr>
              <a:t>rubric</a:t>
            </a:r>
            <a:r>
              <a:rPr lang="nl-NL" b="0" i="0" dirty="0">
                <a:solidFill>
                  <a:srgbClr val="154571"/>
                </a:solidFill>
                <a:effectLst/>
                <a:latin typeface="Open Sans" panose="020B0606030504020204" pitchFamily="34" charset="0"/>
              </a:rPr>
              <a:t> invult voor 1 of 2 andere studenten. Studenten vullen de </a:t>
            </a:r>
            <a:r>
              <a:rPr lang="nl-NL" b="0" i="0" dirty="0" err="1">
                <a:solidFill>
                  <a:srgbClr val="154571"/>
                </a:solidFill>
                <a:effectLst/>
                <a:latin typeface="Open Sans" panose="020B0606030504020204" pitchFamily="34" charset="0"/>
              </a:rPr>
              <a:t>rubric</a:t>
            </a:r>
            <a:r>
              <a:rPr lang="nl-NL" b="0" i="0" dirty="0">
                <a:solidFill>
                  <a:srgbClr val="154571"/>
                </a:solidFill>
                <a:effectLst/>
                <a:latin typeface="Open Sans" panose="020B0606030504020204" pitchFamily="34" charset="0"/>
              </a:rPr>
              <a:t> in en geven ze aan de betreffende student. Die lezen de feedback en geven aan of ze er iets mee kunnen, of ze dit herkennen of stellen nog vragen. </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Aan het einde van de les hebben studenten deze feedback nodig om een advies voor zichzelf te formuleren. Zorg dat ze het blaadje met de single point rubriek bewaren.</a:t>
            </a:r>
          </a:p>
          <a:p>
            <a:br>
              <a:rPr lang="nl-NL" dirty="0"/>
            </a:br>
            <a:r>
              <a:rPr lang="nl-NL" dirty="0" err="1"/>
              <a:t>https</a:t>
            </a:r>
            <a:r>
              <a:rPr lang="nl-NL" dirty="0"/>
              <a:t>://</a:t>
            </a:r>
            <a:r>
              <a:rPr lang="nl-NL" dirty="0" err="1"/>
              <a:t>mbomediawijs.nl</a:t>
            </a:r>
            <a:r>
              <a:rPr lang="nl-NL" dirty="0"/>
              <a:t>/</a:t>
            </a:r>
            <a:r>
              <a:rPr lang="nl-NL" dirty="0" err="1"/>
              <a:t>wp</a:t>
            </a:r>
            <a:r>
              <a:rPr lang="nl-NL" dirty="0"/>
              <a:t>-content/uploads/2023/02/single_point_rubric_les-2.pdf </a:t>
            </a:r>
          </a:p>
          <a:p>
            <a:endParaRPr lang="nl-NL" dirty="0"/>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4</a:t>
            </a:fld>
            <a:endParaRPr lang="nl-NL"/>
          </a:p>
        </p:txBody>
      </p:sp>
    </p:spTree>
    <p:extLst>
      <p:ext uri="{BB962C8B-B14F-4D97-AF65-F5344CB8AC3E}">
        <p14:creationId xmlns:p14="http://schemas.microsoft.com/office/powerpoint/2010/main" val="319465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Uitvoering 2 | Groeidoel maken</a:t>
            </a:r>
          </a:p>
          <a:p>
            <a:pPr algn="l" fontAlgn="base"/>
            <a:br>
              <a:rPr lang="nl-NL" b="1" i="0" dirty="0">
                <a:solidFill>
                  <a:srgbClr val="154571"/>
                </a:solidFill>
                <a:effectLst/>
                <a:latin typeface="Open Sans" panose="020B0606030504020204" pitchFamily="34" charset="0"/>
              </a:rPr>
            </a:br>
            <a:r>
              <a:rPr lang="nl-NL" b="0" i="0" dirty="0">
                <a:solidFill>
                  <a:srgbClr val="154571"/>
                </a:solidFill>
                <a:effectLst/>
                <a:latin typeface="Open Sans" panose="020B0606030504020204" pitchFamily="34" charset="0"/>
              </a:rPr>
              <a:t>Leg uit dat het beter werkt als je een groeidoel formuleert dan een beheersingsdoel (normaal leerdoel). Bij een groeidoel neemt de student namelijk zichzelf als uitgangspunt en gaat de competitie met zichzelf aan. Hierdoor is ook beter zichtbaar of er daadwerkelijk groei is. Iedereen is uniek en kan verschillende dingen. Voor de één is het moeilijk om überhaupt een agenda te gebruiken, voor de ander is het moeilijk om erin te zetten wanneer aan opdrachten gewerkt moet worden. Je kan ook weer naar de marathon metafoor verwijzen. Voor de één is het volstrekt onmogelijk om binnen 6 maanden een marathon te lopen, maar voor de ander is het wel mogelijk. Dit betekent niet dat de één geen groei kan doormaken. Alleen verschillen de doelen dan van elkaar. De één kan beter het doel hebben om 10 km achter elkaar te rennen, want dit is wel haalbaar!</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Laat het stroomschema zien en leg aan de hand van een voorbeeld uit hoe het beheersingsdoel wordt veranderd in een groeidoel. Daarna gaan de studenten zelf hun beheersingsdoel aanpassen tot een groeidoel. Dit kan op verschillende manieren, hier enkele ideeën:</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Studenten doorlopen zelfstandig het stroomschema als ze dit aan kunnen;</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Formuleer gezamenlijk met enkele studenten groeidoelen;</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Laat studenten in tweetallen het schema doorlopen. Om de beurt doorlopen ze samen het stroomschema en passen het doel van de betreffende student aan;</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Je kunt ook samen een groeidoel maken voor de voorbeeldpersoon op de Padlet. Hiervoor moet je wel weten wat diens situatie is. Het formuleren van een groeidoel leidt er namelijk toe dat ze naar zichzelf moeten kijken: Hoe deed ik het eigenlijk tot nu toe? En wat is dus de volgende stap die ik kan zetten?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Kies één van deze mogelijkheden of differentieer binnen je klas met meerdere mogelijkheden. Laat studenten nu het groeidoel maken.</a:t>
            </a:r>
          </a:p>
          <a:p>
            <a:endParaRPr lang="nl-NL" dirty="0"/>
          </a:p>
          <a:p>
            <a:r>
              <a:rPr lang="nl-NL" dirty="0" err="1"/>
              <a:t>https</a:t>
            </a:r>
            <a:r>
              <a:rPr lang="nl-NL" dirty="0"/>
              <a:t>://</a:t>
            </a:r>
            <a:r>
              <a:rPr lang="nl-NL" dirty="0" err="1"/>
              <a:t>mbomediawijs.nl</a:t>
            </a:r>
            <a:r>
              <a:rPr lang="nl-NL" dirty="0"/>
              <a:t>/</a:t>
            </a:r>
            <a:r>
              <a:rPr lang="nl-NL" dirty="0" err="1"/>
              <a:t>wp</a:t>
            </a:r>
            <a:r>
              <a:rPr lang="nl-NL" dirty="0"/>
              <a:t>-content/uploads/2023/02/groeidoel-stroomschema-2.pdf</a:t>
            </a:r>
          </a:p>
          <a:p>
            <a:br>
              <a:rPr lang="nl-NL" dirty="0"/>
            </a:br>
            <a:br>
              <a:rPr lang="nl-NL" dirty="0"/>
            </a:br>
            <a:endParaRPr lang="nl-NL" dirty="0"/>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5</a:t>
            </a:fld>
            <a:endParaRPr lang="nl-NL"/>
          </a:p>
        </p:txBody>
      </p:sp>
    </p:spTree>
    <p:extLst>
      <p:ext uri="{BB962C8B-B14F-4D97-AF65-F5344CB8AC3E}">
        <p14:creationId xmlns:p14="http://schemas.microsoft.com/office/powerpoint/2010/main" val="72025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Terugkijken</a:t>
            </a:r>
          </a:p>
          <a:p>
            <a:pPr algn="l" fontAlgn="base"/>
            <a:endParaRPr lang="nl-NL" b="1"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Studenten zetten hun groeidoel uiteindelijk als nieuwe post op het Beelddagboek op Padlet. Je kunt om te controleren of alle studenten dit ook echt hebben gedaan de Padlet op het scherm laten zien en enkele groeidoelen complimenteren.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Tot slot geven studenten zichzelf een advies om aan dit nieuwe groeidoel te werken. Onder het groeidoel zetten ze het advies: “Ik ga nu …. [dit doen]”. Hiermee maken ze concreet hoe ze aan hun doel willen werken. Ter inspiratie gebruiken studenten de feedback uit de single point </a:t>
            </a:r>
            <a:r>
              <a:rPr lang="nl-NL" b="0" i="0" dirty="0" err="1">
                <a:solidFill>
                  <a:srgbClr val="154571"/>
                </a:solidFill>
                <a:effectLst/>
                <a:latin typeface="Open Sans" panose="020B0606030504020204" pitchFamily="34" charset="0"/>
              </a:rPr>
              <a:t>rubric</a:t>
            </a:r>
            <a:r>
              <a:rPr lang="nl-NL" b="0" i="0" dirty="0">
                <a:solidFill>
                  <a:srgbClr val="154571"/>
                </a:solidFill>
                <a:effectLst/>
                <a:latin typeface="Open Sans" panose="020B0606030504020204" pitchFamily="34" charset="0"/>
              </a:rPr>
              <a:t>.</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Tip: als studenten het lastig vinden om te bepalen wat ze kunnen doen om aan hun doel te werken, vorm </a:t>
            </a:r>
            <a:r>
              <a:rPr lang="nl-NL" b="0" i="0">
                <a:solidFill>
                  <a:srgbClr val="154571"/>
                </a:solidFill>
                <a:effectLst/>
                <a:latin typeface="Open Sans" panose="020B0606030504020204" pitchFamily="34" charset="0"/>
              </a:rPr>
              <a:t>dan tweetallen </a:t>
            </a:r>
            <a:r>
              <a:rPr lang="nl-NL" b="0" i="0" dirty="0">
                <a:solidFill>
                  <a:srgbClr val="154571"/>
                </a:solidFill>
                <a:effectLst/>
                <a:latin typeface="Open Sans" panose="020B0606030504020204" pitchFamily="34" charset="0"/>
              </a:rPr>
              <a:t>en laat ze er samen over nadenken. </a:t>
            </a:r>
          </a:p>
          <a:p>
            <a:br>
              <a:rPr lang="nl-NL" dirty="0"/>
            </a:br>
            <a:endParaRPr lang="nl-NL" dirty="0"/>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6</a:t>
            </a:fld>
            <a:endParaRPr lang="nl-NL"/>
          </a:p>
        </p:txBody>
      </p:sp>
    </p:spTree>
    <p:extLst>
      <p:ext uri="{BB962C8B-B14F-4D97-AF65-F5344CB8AC3E}">
        <p14:creationId xmlns:p14="http://schemas.microsoft.com/office/powerpoint/2010/main" val="850310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D4EC5-295B-04CF-6520-5CD7819A735C}"/>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6451923D-480D-7EEB-EABA-200D7AB62ABB}"/>
              </a:ext>
            </a:extLst>
          </p:cNvPr>
          <p:cNvSpPr>
            <a:spLocks noGrp="1"/>
          </p:cNvSpPr>
          <p:nvPr>
            <p:ph type="subTitle" idx="1"/>
          </p:nvPr>
        </p:nvSpPr>
        <p:spPr>
          <a:xfrm>
            <a:off x="1524000" y="3602038"/>
            <a:ext cx="9144000" cy="49288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20028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4CA42-CE07-4A6A-F1F5-7D9C27F52010}"/>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nl-NL" dirty="0"/>
              <a:t>Vragen?</a:t>
            </a:r>
          </a:p>
        </p:txBody>
      </p:sp>
    </p:spTree>
    <p:extLst>
      <p:ext uri="{BB962C8B-B14F-4D97-AF65-F5344CB8AC3E}">
        <p14:creationId xmlns:p14="http://schemas.microsoft.com/office/powerpoint/2010/main" val="99277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80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81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92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15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E86CC-CE11-3DAD-E150-BDA51FDDBACC}"/>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D3D75776-E920-7758-BB44-72BF84ED4724}"/>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8138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200E0-25F6-F480-9DA2-A5002022F9A1}"/>
              </a:ext>
            </a:extLst>
          </p:cNvPr>
          <p:cNvSpPr>
            <a:spLocks noGrp="1"/>
          </p:cNvSpPr>
          <p:nvPr>
            <p:ph type="title"/>
          </p:nvPr>
        </p:nvSpPr>
        <p:spPr>
          <a:xfrm>
            <a:off x="980937" y="676069"/>
            <a:ext cx="10515600" cy="2852737"/>
          </a:xfrm>
        </p:spPr>
        <p:txBody>
          <a:bodyPr anchor="b"/>
          <a:lstStyle>
            <a:lvl1pPr>
              <a:defRPr sz="6000"/>
            </a:lvl1pPr>
          </a:lstStyle>
          <a:p>
            <a:r>
              <a:rPr lang="nl-NL" dirty="0"/>
              <a:t>Klik om stijl te bewerken</a:t>
            </a:r>
          </a:p>
        </p:txBody>
      </p:sp>
      <p:sp>
        <p:nvSpPr>
          <p:cNvPr id="3" name="Tijdelijke aanduiding voor tekst 2">
            <a:extLst>
              <a:ext uri="{FF2B5EF4-FFF2-40B4-BE49-F238E27FC236}">
                <a16:creationId xmlns:a16="http://schemas.microsoft.com/office/drawing/2014/main" id="{13F7E167-3C24-C3BA-A84D-09F19412363A}"/>
              </a:ext>
            </a:extLst>
          </p:cNvPr>
          <p:cNvSpPr>
            <a:spLocks noGrp="1"/>
          </p:cNvSpPr>
          <p:nvPr>
            <p:ph type="body" idx="1"/>
          </p:nvPr>
        </p:nvSpPr>
        <p:spPr>
          <a:xfrm>
            <a:off x="980937" y="355579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Tree>
    <p:extLst>
      <p:ext uri="{BB962C8B-B14F-4D97-AF65-F5344CB8AC3E}">
        <p14:creationId xmlns:p14="http://schemas.microsoft.com/office/powerpoint/2010/main" val="186082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35879-AAC9-2049-1B88-766E9E3B142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335E726-1509-CD85-1CD3-13FC632AB2DA}"/>
              </a:ext>
            </a:extLst>
          </p:cNvPr>
          <p:cNvSpPr>
            <a:spLocks noGrp="1"/>
          </p:cNvSpPr>
          <p:nvPr>
            <p:ph sz="half" idx="1"/>
          </p:nvPr>
        </p:nvSpPr>
        <p:spPr>
          <a:xfrm>
            <a:off x="838200" y="1825625"/>
            <a:ext cx="5181600" cy="34222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A4E35BD-781F-5659-98D3-5C83B9C776D6}"/>
              </a:ext>
            </a:extLst>
          </p:cNvPr>
          <p:cNvSpPr>
            <a:spLocks noGrp="1"/>
          </p:cNvSpPr>
          <p:nvPr>
            <p:ph sz="half" idx="2"/>
          </p:nvPr>
        </p:nvSpPr>
        <p:spPr>
          <a:xfrm>
            <a:off x="6172200" y="1825625"/>
            <a:ext cx="5181600" cy="34222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0820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3AFEF-46E0-6042-963D-4D5C19BFC2A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B59C337-8582-819D-1B67-F97E4C37C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D5E8066C-D7E9-1EC3-61C3-AD02F3A9CDDD}"/>
              </a:ext>
            </a:extLst>
          </p:cNvPr>
          <p:cNvSpPr>
            <a:spLocks noGrp="1"/>
          </p:cNvSpPr>
          <p:nvPr>
            <p:ph sz="half" idx="2"/>
          </p:nvPr>
        </p:nvSpPr>
        <p:spPr>
          <a:xfrm>
            <a:off x="839788" y="2505075"/>
            <a:ext cx="5157787" cy="2671762"/>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CDA6095C-3044-475D-18A6-41ECFA5F7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38D7F68-F6A4-2B94-C726-CCC045ECB66A}"/>
              </a:ext>
            </a:extLst>
          </p:cNvPr>
          <p:cNvSpPr>
            <a:spLocks noGrp="1"/>
          </p:cNvSpPr>
          <p:nvPr>
            <p:ph sz="quarter" idx="4"/>
          </p:nvPr>
        </p:nvSpPr>
        <p:spPr>
          <a:xfrm>
            <a:off x="6172200" y="2505075"/>
            <a:ext cx="5183188" cy="267176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2201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C1500-ACB1-BDA0-7063-0D977EF6AD06}"/>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2578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F542E-D426-01CC-99F1-BC70348379B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4EE4706-86AA-A818-3007-0674E41ECEFC}"/>
              </a:ext>
            </a:extLst>
          </p:cNvPr>
          <p:cNvSpPr>
            <a:spLocks noGrp="1"/>
          </p:cNvSpPr>
          <p:nvPr>
            <p:ph idx="1"/>
          </p:nvPr>
        </p:nvSpPr>
        <p:spPr>
          <a:xfrm>
            <a:off x="5183188" y="457201"/>
            <a:ext cx="6172200" cy="46415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113E368-8AAA-049D-BD7D-4719A1436A91}"/>
              </a:ext>
            </a:extLst>
          </p:cNvPr>
          <p:cNvSpPr>
            <a:spLocks noGrp="1"/>
          </p:cNvSpPr>
          <p:nvPr>
            <p:ph type="body" sz="half" idx="2"/>
          </p:nvPr>
        </p:nvSpPr>
        <p:spPr>
          <a:xfrm>
            <a:off x="839788" y="2057400"/>
            <a:ext cx="3932237" cy="30413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374908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975C6-BD7F-09F3-13E1-BCFBF5B4BA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FD00F2E-8A4B-B233-DEF3-67B3B7BA182A}"/>
              </a:ext>
            </a:extLst>
          </p:cNvPr>
          <p:cNvSpPr>
            <a:spLocks noGrp="1"/>
          </p:cNvSpPr>
          <p:nvPr>
            <p:ph type="pic" idx="1"/>
          </p:nvPr>
        </p:nvSpPr>
        <p:spPr>
          <a:xfrm>
            <a:off x="5183188" y="457200"/>
            <a:ext cx="6172200" cy="46515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CFDBE3E-5C07-D228-5F53-A3D5C90F1A01}"/>
              </a:ext>
            </a:extLst>
          </p:cNvPr>
          <p:cNvSpPr>
            <a:spLocks noGrp="1"/>
          </p:cNvSpPr>
          <p:nvPr>
            <p:ph type="body" sz="half" idx="2"/>
          </p:nvPr>
        </p:nvSpPr>
        <p:spPr>
          <a:xfrm>
            <a:off x="839788" y="2057400"/>
            <a:ext cx="3932237" cy="30513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22571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DE11522-EEFD-27B9-6CBB-3091A2F833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A187DD4D-03AF-0CE0-2885-BFB9E9E388D7}"/>
              </a:ext>
            </a:extLst>
          </p:cNvPr>
          <p:cNvSpPr>
            <a:spLocks noGrp="1"/>
          </p:cNvSpPr>
          <p:nvPr>
            <p:ph type="body" idx="1"/>
          </p:nvPr>
        </p:nvSpPr>
        <p:spPr>
          <a:xfrm>
            <a:off x="838200" y="1825625"/>
            <a:ext cx="10515600" cy="3432175"/>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50043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b="1" i="0" kern="1200">
          <a:solidFill>
            <a:srgbClr val="344A8D"/>
          </a:solidFill>
          <a:latin typeface="Myriad Pro SemiExt"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mbomediawijs.nl/wp-content/uploads/2023/02/single_point_rubric_les-2.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mbomediawijs.nl/wp-content/uploads/2023/02/groeidoel-stroomschema-2.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B3641-7C9E-6A83-1F63-0D3307853320}"/>
              </a:ext>
            </a:extLst>
          </p:cNvPr>
          <p:cNvSpPr>
            <a:spLocks noGrp="1"/>
          </p:cNvSpPr>
          <p:nvPr>
            <p:ph type="title"/>
          </p:nvPr>
        </p:nvSpPr>
        <p:spPr>
          <a:xfrm>
            <a:off x="462994" y="796899"/>
            <a:ext cx="11551486" cy="2758895"/>
          </a:xfrm>
        </p:spPr>
        <p:txBody>
          <a:bodyPr anchor="t">
            <a:normAutofit/>
          </a:bodyPr>
          <a:lstStyle/>
          <a:p>
            <a:r>
              <a:rPr lang="nl-NL" sz="5200" dirty="0"/>
              <a:t>Les 2 | Hoe gaat het met je groei?</a:t>
            </a:r>
          </a:p>
        </p:txBody>
      </p:sp>
      <p:sp>
        <p:nvSpPr>
          <p:cNvPr id="3" name="Tijdelijke aanduiding voor tekst 2">
            <a:extLst>
              <a:ext uri="{FF2B5EF4-FFF2-40B4-BE49-F238E27FC236}">
                <a16:creationId xmlns:a16="http://schemas.microsoft.com/office/drawing/2014/main" id="{9A5175C1-0A11-ECAA-E3A3-C270870472CA}"/>
              </a:ext>
            </a:extLst>
          </p:cNvPr>
          <p:cNvSpPr>
            <a:spLocks noGrp="1"/>
          </p:cNvSpPr>
          <p:nvPr>
            <p:ph type="body" idx="1"/>
          </p:nvPr>
        </p:nvSpPr>
        <p:spPr>
          <a:xfrm>
            <a:off x="838200" y="3768445"/>
            <a:ext cx="10515600" cy="1500187"/>
          </a:xfrm>
        </p:spPr>
        <p:txBody>
          <a:bodyPr vert="horz" lIns="91440" tIns="45720" rIns="91440" bIns="45720" rtlCol="0" anchor="t">
            <a:normAutofit/>
          </a:bodyPr>
          <a:lstStyle/>
          <a:p>
            <a:r>
              <a:rPr lang="nl-NL" dirty="0"/>
              <a:t>Doel 1: Je praat over het gestelde doel en foto’s met andere studenten.</a:t>
            </a:r>
          </a:p>
          <a:p>
            <a:r>
              <a:rPr lang="nl-NL" dirty="0"/>
              <a:t>Doel 2: Je maakt van het doel uit les 1 een eigen, persoonlijk doel (</a:t>
            </a:r>
            <a:r>
              <a:rPr lang="nl-NL" b="1" dirty="0"/>
              <a:t>groei</a:t>
            </a:r>
            <a:r>
              <a:rPr lang="nl-NL" dirty="0"/>
              <a:t>doel).</a:t>
            </a:r>
          </a:p>
          <a:p>
            <a:r>
              <a:rPr lang="nl-NL" dirty="0">
                <a:cs typeface="Calibri"/>
              </a:rPr>
              <a:t>Doel 3: Je geeft jezelf een advies voor de komende tijd.</a:t>
            </a:r>
          </a:p>
        </p:txBody>
      </p:sp>
    </p:spTree>
    <p:extLst>
      <p:ext uri="{BB962C8B-B14F-4D97-AF65-F5344CB8AC3E}">
        <p14:creationId xmlns:p14="http://schemas.microsoft.com/office/powerpoint/2010/main" val="1105697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40BA7-3C56-3F6F-1BDA-F6D8F247EB2C}"/>
              </a:ext>
            </a:extLst>
          </p:cNvPr>
          <p:cNvSpPr>
            <a:spLocks noGrp="1"/>
          </p:cNvSpPr>
          <p:nvPr>
            <p:ph type="title"/>
          </p:nvPr>
        </p:nvSpPr>
        <p:spPr/>
        <p:txBody>
          <a:bodyPr/>
          <a:lstStyle/>
          <a:p>
            <a:r>
              <a:rPr lang="nl-NL"/>
              <a:t>Terugblikken</a:t>
            </a:r>
            <a:endParaRPr lang="nl-NL" dirty="0"/>
          </a:p>
        </p:txBody>
      </p:sp>
      <p:sp>
        <p:nvSpPr>
          <p:cNvPr id="3" name="Tijdelijke aanduiding voor inhoud 2">
            <a:extLst>
              <a:ext uri="{FF2B5EF4-FFF2-40B4-BE49-F238E27FC236}">
                <a16:creationId xmlns:a16="http://schemas.microsoft.com/office/drawing/2014/main" id="{13B58D2A-6F81-4907-A449-55949028C4CB}"/>
              </a:ext>
            </a:extLst>
          </p:cNvPr>
          <p:cNvSpPr>
            <a:spLocks noGrp="1"/>
          </p:cNvSpPr>
          <p:nvPr>
            <p:ph idx="1"/>
          </p:nvPr>
        </p:nvSpPr>
        <p:spPr/>
        <p:txBody>
          <a:bodyPr>
            <a:normAutofit/>
          </a:bodyPr>
          <a:lstStyle/>
          <a:p>
            <a:r>
              <a:rPr lang="nl-NL" sz="2800"/>
              <a:t>Hoe gaat het invullen van het Beelddagboek? </a:t>
            </a:r>
            <a:endParaRPr lang="nl-NL" sz="2800" dirty="0"/>
          </a:p>
        </p:txBody>
      </p:sp>
      <p:pic>
        <p:nvPicPr>
          <p:cNvPr id="9" name="Afbeelding 8" descr="Zakenman haalt schouders op">
            <a:extLst>
              <a:ext uri="{FF2B5EF4-FFF2-40B4-BE49-F238E27FC236}">
                <a16:creationId xmlns:a16="http://schemas.microsoft.com/office/drawing/2014/main" id="{C8206F99-0D87-B872-442E-04AE01D672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0748" y="502686"/>
            <a:ext cx="2675313" cy="5990189"/>
          </a:xfrm>
          <a:prstGeom prst="rect">
            <a:avLst/>
          </a:prstGeom>
        </p:spPr>
      </p:pic>
    </p:spTree>
    <p:extLst>
      <p:ext uri="{BB962C8B-B14F-4D97-AF65-F5344CB8AC3E}">
        <p14:creationId xmlns:p14="http://schemas.microsoft.com/office/powerpoint/2010/main" val="423710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40BA7-3C56-3F6F-1BDA-F6D8F247EB2C}"/>
              </a:ext>
            </a:extLst>
          </p:cNvPr>
          <p:cNvSpPr>
            <a:spLocks noGrp="1"/>
          </p:cNvSpPr>
          <p:nvPr>
            <p:ph type="title"/>
          </p:nvPr>
        </p:nvSpPr>
        <p:spPr/>
        <p:txBody>
          <a:bodyPr/>
          <a:lstStyle/>
          <a:p>
            <a:r>
              <a:rPr lang="nl-NL" dirty="0"/>
              <a:t>Oefenen met feedback geven</a:t>
            </a:r>
          </a:p>
        </p:txBody>
      </p:sp>
      <p:graphicFrame>
        <p:nvGraphicFramePr>
          <p:cNvPr id="4" name="Tabel 4">
            <a:extLst>
              <a:ext uri="{FF2B5EF4-FFF2-40B4-BE49-F238E27FC236}">
                <a16:creationId xmlns:a16="http://schemas.microsoft.com/office/drawing/2014/main" id="{8C4E45F4-8093-8E8C-9E59-1CA2A22C30DC}"/>
              </a:ext>
            </a:extLst>
          </p:cNvPr>
          <p:cNvGraphicFramePr>
            <a:graphicFrameLocks noGrp="1"/>
          </p:cNvGraphicFramePr>
          <p:nvPr>
            <p:ph idx="1"/>
            <p:extLst>
              <p:ext uri="{D42A27DB-BD31-4B8C-83A1-F6EECF244321}">
                <p14:modId xmlns:p14="http://schemas.microsoft.com/office/powerpoint/2010/main" val="4087125077"/>
              </p:ext>
            </p:extLst>
          </p:nvPr>
        </p:nvGraphicFramePr>
        <p:xfrm>
          <a:off x="838200" y="1825625"/>
          <a:ext cx="10515599" cy="4206240"/>
        </p:xfrm>
        <a:graphic>
          <a:graphicData uri="http://schemas.openxmlformats.org/drawingml/2006/table">
            <a:tbl>
              <a:tblPr firstRow="1" bandRow="1">
                <a:tableStyleId>{5C22544A-7EE6-4342-B048-85BDC9FD1C3A}</a:tableStyleId>
              </a:tblPr>
              <a:tblGrid>
                <a:gridCol w="3272485">
                  <a:extLst>
                    <a:ext uri="{9D8B030D-6E8A-4147-A177-3AD203B41FA5}">
                      <a16:colId xmlns:a16="http://schemas.microsoft.com/office/drawing/2014/main" val="805321059"/>
                    </a:ext>
                  </a:extLst>
                </a:gridCol>
                <a:gridCol w="4006084">
                  <a:extLst>
                    <a:ext uri="{9D8B030D-6E8A-4147-A177-3AD203B41FA5}">
                      <a16:colId xmlns:a16="http://schemas.microsoft.com/office/drawing/2014/main" val="1944933767"/>
                    </a:ext>
                  </a:extLst>
                </a:gridCol>
                <a:gridCol w="3237030">
                  <a:extLst>
                    <a:ext uri="{9D8B030D-6E8A-4147-A177-3AD203B41FA5}">
                      <a16:colId xmlns:a16="http://schemas.microsoft.com/office/drawing/2014/main" val="3847313376"/>
                    </a:ext>
                  </a:extLst>
                </a:gridCol>
              </a:tblGrid>
              <a:tr h="483645">
                <a:tc>
                  <a:txBody>
                    <a:bodyPr/>
                    <a:lstStyle/>
                    <a:p>
                      <a:r>
                        <a:rPr lang="nl-NL" sz="2800" dirty="0"/>
                        <a:t>Dit kan beter</a:t>
                      </a:r>
                    </a:p>
                  </a:txBody>
                  <a:tcPr/>
                </a:tc>
                <a:tc>
                  <a:txBody>
                    <a:bodyPr/>
                    <a:lstStyle/>
                    <a:p>
                      <a:pPr algn="ctr"/>
                      <a:r>
                        <a:rPr lang="nl-NL" sz="2800"/>
                        <a:t>Wat?</a:t>
                      </a:r>
                    </a:p>
                  </a:txBody>
                  <a:tcPr/>
                </a:tc>
                <a:tc>
                  <a:txBody>
                    <a:bodyPr/>
                    <a:lstStyle/>
                    <a:p>
                      <a:r>
                        <a:rPr lang="nl-NL" sz="2800"/>
                        <a:t>Dit gaat al goed</a:t>
                      </a:r>
                    </a:p>
                  </a:txBody>
                  <a:tcPr/>
                </a:tc>
                <a:extLst>
                  <a:ext uri="{0D108BD9-81ED-4DB2-BD59-A6C34878D82A}">
                    <a16:rowId xmlns:a16="http://schemas.microsoft.com/office/drawing/2014/main" val="1623305709"/>
                  </a:ext>
                </a:extLst>
              </a:tr>
              <a:tr h="881941">
                <a:tc>
                  <a:txBody>
                    <a:bodyPr/>
                    <a:lstStyle/>
                    <a:p>
                      <a:endParaRPr lang="nl-NL" sz="2800" dirty="0"/>
                    </a:p>
                  </a:txBody>
                  <a:tcPr/>
                </a:tc>
                <a:tc>
                  <a:txBody>
                    <a:bodyPr/>
                    <a:lstStyle/>
                    <a:p>
                      <a:pPr algn="ctr"/>
                      <a:r>
                        <a:rPr lang="nl-NL" sz="2800"/>
                        <a:t>Upload 2-3 foto’s per week.</a:t>
                      </a:r>
                    </a:p>
                  </a:txBody>
                  <a:tcPr/>
                </a:tc>
                <a:tc>
                  <a:txBody>
                    <a:bodyPr/>
                    <a:lstStyle/>
                    <a:p>
                      <a:endParaRPr lang="nl-NL" sz="2800"/>
                    </a:p>
                  </a:txBody>
                  <a:tcPr/>
                </a:tc>
                <a:extLst>
                  <a:ext uri="{0D108BD9-81ED-4DB2-BD59-A6C34878D82A}">
                    <a16:rowId xmlns:a16="http://schemas.microsoft.com/office/drawing/2014/main" val="2399616922"/>
                  </a:ext>
                </a:extLst>
              </a:tr>
              <a:tr h="881941">
                <a:tc>
                  <a:txBody>
                    <a:bodyPr/>
                    <a:lstStyle/>
                    <a:p>
                      <a:endParaRPr lang="nl-NL" sz="2800" dirty="0"/>
                    </a:p>
                  </a:txBody>
                  <a:tcPr/>
                </a:tc>
                <a:tc>
                  <a:txBody>
                    <a:bodyPr/>
                    <a:lstStyle/>
                    <a:p>
                      <a:pPr algn="ctr"/>
                      <a:r>
                        <a:rPr lang="nl-NL" sz="2800"/>
                        <a:t>Bij elke foto staat een passende beschrijving.</a:t>
                      </a:r>
                    </a:p>
                  </a:txBody>
                  <a:tcPr/>
                </a:tc>
                <a:tc>
                  <a:txBody>
                    <a:bodyPr/>
                    <a:lstStyle/>
                    <a:p>
                      <a:endParaRPr lang="nl-NL" sz="2800"/>
                    </a:p>
                  </a:txBody>
                  <a:tcPr/>
                </a:tc>
                <a:extLst>
                  <a:ext uri="{0D108BD9-81ED-4DB2-BD59-A6C34878D82A}">
                    <a16:rowId xmlns:a16="http://schemas.microsoft.com/office/drawing/2014/main" val="901963310"/>
                  </a:ext>
                </a:extLst>
              </a:tr>
              <a:tr h="1678532">
                <a:tc>
                  <a:txBody>
                    <a:bodyPr/>
                    <a:lstStyle/>
                    <a:p>
                      <a:endParaRPr lang="nl-NL" sz="2800" dirty="0"/>
                    </a:p>
                  </a:txBody>
                  <a:tcPr/>
                </a:tc>
                <a:tc>
                  <a:txBody>
                    <a:bodyPr/>
                    <a:lstStyle/>
                    <a:p>
                      <a:pPr algn="ctr"/>
                      <a:r>
                        <a:rPr lang="nl-NL" sz="2800"/>
                        <a:t>De foto’s en beschrijvingen hebben te maken met het leerdoel bovenaan.</a:t>
                      </a:r>
                    </a:p>
                  </a:txBody>
                  <a:tcPr/>
                </a:tc>
                <a:tc>
                  <a:txBody>
                    <a:bodyPr/>
                    <a:lstStyle/>
                    <a:p>
                      <a:endParaRPr lang="nl-NL" sz="2800" dirty="0"/>
                    </a:p>
                  </a:txBody>
                  <a:tcPr/>
                </a:tc>
                <a:extLst>
                  <a:ext uri="{0D108BD9-81ED-4DB2-BD59-A6C34878D82A}">
                    <a16:rowId xmlns:a16="http://schemas.microsoft.com/office/drawing/2014/main" val="3701723772"/>
                  </a:ext>
                </a:extLst>
              </a:tr>
            </a:tbl>
          </a:graphicData>
        </a:graphic>
      </p:graphicFrame>
    </p:spTree>
    <p:extLst>
      <p:ext uri="{BB962C8B-B14F-4D97-AF65-F5344CB8AC3E}">
        <p14:creationId xmlns:p14="http://schemas.microsoft.com/office/powerpoint/2010/main" val="131309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40BA7-3C56-3F6F-1BDA-F6D8F247EB2C}"/>
              </a:ext>
            </a:extLst>
          </p:cNvPr>
          <p:cNvSpPr>
            <a:spLocks noGrp="1"/>
          </p:cNvSpPr>
          <p:nvPr>
            <p:ph type="title"/>
          </p:nvPr>
        </p:nvSpPr>
        <p:spPr/>
        <p:txBody>
          <a:bodyPr/>
          <a:lstStyle/>
          <a:p>
            <a:r>
              <a:rPr lang="nl-NL"/>
              <a:t>Feedback geven</a:t>
            </a:r>
          </a:p>
        </p:txBody>
      </p:sp>
      <p:sp>
        <p:nvSpPr>
          <p:cNvPr id="3" name="Tijdelijke aanduiding voor inhoud 2">
            <a:extLst>
              <a:ext uri="{FF2B5EF4-FFF2-40B4-BE49-F238E27FC236}">
                <a16:creationId xmlns:a16="http://schemas.microsoft.com/office/drawing/2014/main" id="{13B58D2A-6F81-4907-A449-55949028C4CB}"/>
              </a:ext>
            </a:extLst>
          </p:cNvPr>
          <p:cNvSpPr>
            <a:spLocks noGrp="1"/>
          </p:cNvSpPr>
          <p:nvPr>
            <p:ph idx="1"/>
          </p:nvPr>
        </p:nvSpPr>
        <p:spPr/>
        <p:txBody>
          <a:bodyPr vert="horz" lIns="91440" tIns="45720" rIns="91440" bIns="45720" rtlCol="0" anchor="t">
            <a:normAutofit/>
          </a:bodyPr>
          <a:lstStyle/>
          <a:p>
            <a:r>
              <a:rPr lang="nl-NL" sz="2800" dirty="0"/>
              <a:t>Geef feedback aan de studenten uit jouw groepje.</a:t>
            </a:r>
          </a:p>
          <a:p>
            <a:r>
              <a:rPr lang="nl-NL" sz="2800" dirty="0"/>
              <a:t>Gebruik hierbij de </a:t>
            </a:r>
            <a:r>
              <a:rPr lang="nl-NL" sz="2800" dirty="0">
                <a:hlinkClick r:id="rId3"/>
              </a:rPr>
              <a:t>single point </a:t>
            </a:r>
            <a:r>
              <a:rPr lang="nl-NL" sz="2800" dirty="0" err="1">
                <a:hlinkClick r:id="rId3"/>
              </a:rPr>
              <a:t>rubric</a:t>
            </a:r>
            <a:endParaRPr lang="nl-NL" sz="2800" dirty="0">
              <a:cs typeface="Calibri"/>
            </a:endParaRPr>
          </a:p>
        </p:txBody>
      </p:sp>
      <p:pic>
        <p:nvPicPr>
          <p:cNvPr id="16" name="Afbeelding 15" descr="Zakenvrouw schrijft notitieblok">
            <a:extLst>
              <a:ext uri="{FF2B5EF4-FFF2-40B4-BE49-F238E27FC236}">
                <a16:creationId xmlns:a16="http://schemas.microsoft.com/office/drawing/2014/main" id="{3656BD39-B7D4-87C2-3A60-1C2896A853A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50455" y="532650"/>
            <a:ext cx="2202002" cy="5960225"/>
          </a:xfrm>
          <a:prstGeom prst="rect">
            <a:avLst/>
          </a:prstGeom>
        </p:spPr>
      </p:pic>
    </p:spTree>
    <p:extLst>
      <p:ext uri="{BB962C8B-B14F-4D97-AF65-F5344CB8AC3E}">
        <p14:creationId xmlns:p14="http://schemas.microsoft.com/office/powerpoint/2010/main" val="387287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40BA7-3C56-3F6F-1BDA-F6D8F247EB2C}"/>
              </a:ext>
            </a:extLst>
          </p:cNvPr>
          <p:cNvSpPr>
            <a:spLocks noGrp="1"/>
          </p:cNvSpPr>
          <p:nvPr>
            <p:ph type="title"/>
          </p:nvPr>
        </p:nvSpPr>
        <p:spPr/>
        <p:txBody>
          <a:bodyPr/>
          <a:lstStyle/>
          <a:p>
            <a:r>
              <a:rPr lang="nl-NL"/>
              <a:t>Groeidoel maken</a:t>
            </a:r>
          </a:p>
        </p:txBody>
      </p:sp>
      <p:sp>
        <p:nvSpPr>
          <p:cNvPr id="3" name="Tijdelijke aanduiding voor inhoud 2">
            <a:extLst>
              <a:ext uri="{FF2B5EF4-FFF2-40B4-BE49-F238E27FC236}">
                <a16:creationId xmlns:a16="http://schemas.microsoft.com/office/drawing/2014/main" id="{13B58D2A-6F81-4907-A449-55949028C4CB}"/>
              </a:ext>
            </a:extLst>
          </p:cNvPr>
          <p:cNvSpPr>
            <a:spLocks noGrp="1"/>
          </p:cNvSpPr>
          <p:nvPr>
            <p:ph idx="1"/>
          </p:nvPr>
        </p:nvSpPr>
        <p:spPr/>
        <p:txBody>
          <a:bodyPr>
            <a:normAutofit/>
          </a:bodyPr>
          <a:lstStyle/>
          <a:p>
            <a:r>
              <a:rPr lang="nl-NL" sz="2800" dirty="0"/>
              <a:t>We passen ons doel aan door meer naar jezelf te kijken.</a:t>
            </a:r>
          </a:p>
          <a:p>
            <a:r>
              <a:rPr lang="nl-NL" sz="2800" dirty="0">
                <a:hlinkClick r:id="rId3"/>
              </a:rPr>
              <a:t>Stroomschema</a:t>
            </a:r>
            <a:endParaRPr lang="nl-NL" sz="2800" dirty="0"/>
          </a:p>
          <a:p>
            <a:endParaRPr lang="nl-NL" sz="2800" dirty="0"/>
          </a:p>
          <a:p>
            <a:endParaRPr lang="nl-NL" sz="2800" dirty="0"/>
          </a:p>
          <a:p>
            <a:r>
              <a:rPr lang="nl-NL" sz="3600" dirty="0"/>
              <a:t>Pas je eigen doel aan en deel op Padlet</a:t>
            </a:r>
          </a:p>
          <a:p>
            <a:endParaRPr lang="nl-NL" sz="2800" dirty="0"/>
          </a:p>
        </p:txBody>
      </p:sp>
      <p:pic>
        <p:nvPicPr>
          <p:cNvPr id="5" name="Graphic 87">
            <a:extLst>
              <a:ext uri="{FF2B5EF4-FFF2-40B4-BE49-F238E27FC236}">
                <a16:creationId xmlns:a16="http://schemas.microsoft.com/office/drawing/2014/main" id="{7EB7F256-FE70-830E-9B3E-6DF14961ECE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005785" y="3815899"/>
            <a:ext cx="2617695" cy="2617695"/>
          </a:xfrm>
          <a:prstGeom prst="rect">
            <a:avLst/>
          </a:prstGeom>
        </p:spPr>
      </p:pic>
    </p:spTree>
    <p:extLst>
      <p:ext uri="{BB962C8B-B14F-4D97-AF65-F5344CB8AC3E}">
        <p14:creationId xmlns:p14="http://schemas.microsoft.com/office/powerpoint/2010/main" val="60152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40BA7-3C56-3F6F-1BDA-F6D8F247EB2C}"/>
              </a:ext>
            </a:extLst>
          </p:cNvPr>
          <p:cNvSpPr>
            <a:spLocks noGrp="1"/>
          </p:cNvSpPr>
          <p:nvPr>
            <p:ph type="title"/>
          </p:nvPr>
        </p:nvSpPr>
        <p:spPr/>
        <p:txBody>
          <a:bodyPr/>
          <a:lstStyle/>
          <a:p>
            <a:r>
              <a:rPr lang="nl-NL"/>
              <a:t>Afsluiting | geef jezelf een advies</a:t>
            </a:r>
          </a:p>
        </p:txBody>
      </p:sp>
      <p:sp>
        <p:nvSpPr>
          <p:cNvPr id="3" name="Tijdelijke aanduiding voor inhoud 2">
            <a:extLst>
              <a:ext uri="{FF2B5EF4-FFF2-40B4-BE49-F238E27FC236}">
                <a16:creationId xmlns:a16="http://schemas.microsoft.com/office/drawing/2014/main" id="{13B58D2A-6F81-4907-A449-55949028C4CB}"/>
              </a:ext>
            </a:extLst>
          </p:cNvPr>
          <p:cNvSpPr>
            <a:spLocks noGrp="1"/>
          </p:cNvSpPr>
          <p:nvPr>
            <p:ph idx="1"/>
          </p:nvPr>
        </p:nvSpPr>
        <p:spPr/>
        <p:txBody>
          <a:bodyPr>
            <a:normAutofit/>
          </a:bodyPr>
          <a:lstStyle/>
          <a:p>
            <a:r>
              <a:rPr lang="nl-NL" sz="4000"/>
              <a:t>Ik ga nu…</a:t>
            </a:r>
          </a:p>
        </p:txBody>
      </p:sp>
    </p:spTree>
    <p:extLst>
      <p:ext uri="{BB962C8B-B14F-4D97-AF65-F5344CB8AC3E}">
        <p14:creationId xmlns:p14="http://schemas.microsoft.com/office/powerpoint/2010/main" val="270162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541207"/>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2c3de81-5507-4568-b1fa-d66a76099961">
      <Terms xmlns="http://schemas.microsoft.com/office/infopath/2007/PartnerControls"/>
    </lcf76f155ced4ddcb4097134ff3c332f>
    <TaxCatchAll xmlns="2b83566b-c2f5-4d69-a111-3a2bc5ec35e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8CE57F8498D146906FD0877D528767" ma:contentTypeVersion="15" ma:contentTypeDescription="Een nieuw document maken." ma:contentTypeScope="" ma:versionID="fbef2e57fd4c7e33b27897b43ebc23a3">
  <xsd:schema xmlns:xsd="http://www.w3.org/2001/XMLSchema" xmlns:xs="http://www.w3.org/2001/XMLSchema" xmlns:p="http://schemas.microsoft.com/office/2006/metadata/properties" xmlns:ns2="a2c3de81-5507-4568-b1fa-d66a76099961" xmlns:ns3="2b83566b-c2f5-4d69-a111-3a2bc5ec35ed" targetNamespace="http://schemas.microsoft.com/office/2006/metadata/properties" ma:root="true" ma:fieldsID="fbaef5ac953eecfa1b12b96a67cadbce" ns2:_="" ns3:_="">
    <xsd:import namespace="a2c3de81-5507-4568-b1fa-d66a76099961"/>
    <xsd:import namespace="2b83566b-c2f5-4d69-a111-3a2bc5ec35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3de81-5507-4568-b1fa-d66a760999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d2790419-a765-4823-8fdf-aad89ba35e7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83566b-c2f5-4d69-a111-3a2bc5ec35ed"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b7a64230-1ea1-4038-a171-21d4b74c6abd}" ma:internalName="TaxCatchAll" ma:showField="CatchAllData" ma:web="2b83566b-c2f5-4d69-a111-3a2bc5ec35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E0BB56-3244-4733-9615-825B193A66FE}">
  <ds:schemaRefs>
    <ds:schemaRef ds:uri="http://purl.org/dc/terms/"/>
    <ds:schemaRef ds:uri="http://schemas.microsoft.com/office/2006/metadata/propertie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2b83566b-c2f5-4d69-a111-3a2bc5ec35ed"/>
    <ds:schemaRef ds:uri="a2c3de81-5507-4568-b1fa-d66a76099961"/>
    <ds:schemaRef ds:uri="http://www.w3.org/XML/1998/namespace"/>
  </ds:schemaRefs>
</ds:datastoreItem>
</file>

<file path=customXml/itemProps2.xml><?xml version="1.0" encoding="utf-8"?>
<ds:datastoreItem xmlns:ds="http://schemas.openxmlformats.org/officeDocument/2006/customXml" ds:itemID="{E0E8FCB3-D172-4C1E-BF8E-D5FC8C4681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c3de81-5507-4568-b1fa-d66a76099961"/>
    <ds:schemaRef ds:uri="2b83566b-c2f5-4d69-a111-3a2bc5ec35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88D54D-8EF6-4D5F-AD19-F1816190DA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TotalTime>
  <Words>1159</Words>
  <Application>Microsoft Macintosh PowerPoint</Application>
  <PresentationFormat>Breedbeeld</PresentationFormat>
  <Paragraphs>75</Paragraphs>
  <Slides>7</Slides>
  <Notes>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vt:i4>
      </vt:variant>
    </vt:vector>
  </HeadingPairs>
  <TitlesOfParts>
    <vt:vector size="14" baseType="lpstr">
      <vt:lpstr>Arial</vt:lpstr>
      <vt:lpstr>Calibri</vt:lpstr>
      <vt:lpstr>Myriad Pro</vt:lpstr>
      <vt:lpstr>Myriad Pro SemiExt</vt:lpstr>
      <vt:lpstr>Open Sans</vt:lpstr>
      <vt:lpstr>Wingdings</vt:lpstr>
      <vt:lpstr>1_Kantoorthema</vt:lpstr>
      <vt:lpstr>Les 2 | Hoe gaat het met je groei?</vt:lpstr>
      <vt:lpstr>Terugblikken</vt:lpstr>
      <vt:lpstr>Oefenen met feedback geven</vt:lpstr>
      <vt:lpstr>Feedback geven</vt:lpstr>
      <vt:lpstr>Groeidoel maken</vt:lpstr>
      <vt:lpstr>Afsluiting | geef jezelf een advies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2 | week X |  Hoe gaat het met je groei?</dc:title>
  <dc:creator>Miriam van der Meiden</dc:creator>
  <cp:lastModifiedBy>Miriam van der Meiden</cp:lastModifiedBy>
  <cp:revision>7</cp:revision>
  <dcterms:created xsi:type="dcterms:W3CDTF">2022-12-08T15:44:01Z</dcterms:created>
  <dcterms:modified xsi:type="dcterms:W3CDTF">2023-03-06T11:56:56Z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0x0101007B8CE57F8498D146906FD0877D528767</vt:lpwstr>
  </property>
  <property fmtid="{D5CDD505-2E9C-101B-9397-08002B2CF9AE}" pid="3" name="MediaServiceImageTags">
    <vt:lpwstr/>
  </property>
</Properties>
</file>